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e Gregory" userId="37bd0958-44c2-4c36-bdc2-b88f97b1431f" providerId="ADAL" clId="{8A5A2B97-387F-4990-B582-1080D5A976FF}"/>
    <pc:docChg chg="custSel modSld">
      <pc:chgData name="Annie Gregory" userId="37bd0958-44c2-4c36-bdc2-b88f97b1431f" providerId="ADAL" clId="{8A5A2B97-387F-4990-B582-1080D5A976FF}" dt="2025-01-16T23:44:11.361" v="236" actId="20577"/>
      <pc:docMkLst>
        <pc:docMk/>
      </pc:docMkLst>
      <pc:sldChg chg="modSp mod">
        <pc:chgData name="Annie Gregory" userId="37bd0958-44c2-4c36-bdc2-b88f97b1431f" providerId="ADAL" clId="{8A5A2B97-387F-4990-B582-1080D5A976FF}" dt="2025-01-16T23:01:12.573" v="25" actId="20577"/>
        <pc:sldMkLst>
          <pc:docMk/>
          <pc:sldMk cId="2762438931" sldId="256"/>
        </pc:sldMkLst>
        <pc:spChg chg="mod">
          <ac:chgData name="Annie Gregory" userId="37bd0958-44c2-4c36-bdc2-b88f97b1431f" providerId="ADAL" clId="{8A5A2B97-387F-4990-B582-1080D5A976FF}" dt="2025-01-16T23:01:12.573" v="25" actId="20577"/>
          <ac:spMkLst>
            <pc:docMk/>
            <pc:sldMk cId="2762438931" sldId="256"/>
            <ac:spMk id="2" creationId="{29F43C62-31F9-2A81-FBAF-802B295A989A}"/>
          </ac:spMkLst>
        </pc:spChg>
      </pc:sldChg>
      <pc:sldChg chg="modSp mod">
        <pc:chgData name="Annie Gregory" userId="37bd0958-44c2-4c36-bdc2-b88f97b1431f" providerId="ADAL" clId="{8A5A2B97-387F-4990-B582-1080D5A976FF}" dt="2025-01-16T23:38:00.175" v="71" actId="20577"/>
        <pc:sldMkLst>
          <pc:docMk/>
          <pc:sldMk cId="2834952791" sldId="259"/>
        </pc:sldMkLst>
        <pc:spChg chg="mod">
          <ac:chgData name="Annie Gregory" userId="37bd0958-44c2-4c36-bdc2-b88f97b1431f" providerId="ADAL" clId="{8A5A2B97-387F-4990-B582-1080D5A976FF}" dt="2025-01-16T23:38:00.175" v="71" actId="20577"/>
          <ac:spMkLst>
            <pc:docMk/>
            <pc:sldMk cId="2834952791" sldId="259"/>
            <ac:spMk id="5" creationId="{7CA2C9B3-372C-FCF2-2530-CAD5DB61BD24}"/>
          </ac:spMkLst>
        </pc:spChg>
      </pc:sldChg>
      <pc:sldChg chg="modSp mod">
        <pc:chgData name="Annie Gregory" userId="37bd0958-44c2-4c36-bdc2-b88f97b1431f" providerId="ADAL" clId="{8A5A2B97-387F-4990-B582-1080D5A976FF}" dt="2025-01-16T23:44:11.361" v="236" actId="20577"/>
        <pc:sldMkLst>
          <pc:docMk/>
          <pc:sldMk cId="2030331081" sldId="260"/>
        </pc:sldMkLst>
        <pc:spChg chg="mod">
          <ac:chgData name="Annie Gregory" userId="37bd0958-44c2-4c36-bdc2-b88f97b1431f" providerId="ADAL" clId="{8A5A2B97-387F-4990-B582-1080D5A976FF}" dt="2025-01-16T23:44:11.361" v="236" actId="20577"/>
          <ac:spMkLst>
            <pc:docMk/>
            <pc:sldMk cId="2030331081" sldId="260"/>
            <ac:spMk id="2" creationId="{DA6CD043-125D-5AED-9382-D11A36FDCC88}"/>
          </ac:spMkLst>
        </pc:spChg>
        <pc:spChg chg="mod">
          <ac:chgData name="Annie Gregory" userId="37bd0958-44c2-4c36-bdc2-b88f97b1431f" providerId="ADAL" clId="{8A5A2B97-387F-4990-B582-1080D5A976FF}" dt="2025-01-16T23:43:45.365" v="193"/>
          <ac:spMkLst>
            <pc:docMk/>
            <pc:sldMk cId="2030331081" sldId="260"/>
            <ac:spMk id="3" creationId="{A45266E3-C0B4-F482-415D-D324453DF02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325BF-4DB4-6DB1-6D81-AB46344AE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C1278A-8A62-0B77-87E2-EF8A948A6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ED383-263B-BF1D-8A80-2F74AD306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05303-5190-43C3-7519-ED13B95F6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63951-D0F0-4EBC-E924-58A88D48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0E0DC-C4B4-2EBE-BB54-6F8B1ED94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69CD36-BD3E-2F12-EFC9-C2F0F9D84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2B3B-0FD8-7554-63F1-BFF2BA1B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9BA09-B47B-F5C0-081F-AB2BF497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82D6A-C37C-24E1-D7CF-FCC69206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7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1E33FC-9E44-3649-9A4E-AA5E7E511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50365-7B72-864B-F77E-2638FE272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9B514-9F06-8C0A-E2A6-470822A8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E9D6C-DD9C-8783-6569-F1B1D52C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2C84D-6EDE-2537-0FEA-C7B10D25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8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B3D61-053C-39FE-334E-D4680BB0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1A6E1-3F73-2CD3-C1E9-567F8F2BF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2B675-541E-FA96-C494-99AB7394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E72F-F1F2-60B1-051B-2123F0435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B6ACC-188A-3DDC-99E7-F91916144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4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DF287-EB9F-821B-E569-1977F9521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2821D-06D8-EA67-5C5B-3518BABC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13965-BAE8-8AE7-5392-D87EECF52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8F313-72BE-C65E-9D60-B16B51817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936E4-C024-7B49-D5BF-F04D81A8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8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C74DF-4E9F-6C03-48B3-6C6B6FC5D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D37F4-970C-E4FF-008E-C364084B8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585D7-A9E7-60E1-3275-7F4684585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89A75-DE05-91E2-E262-BA4432ACD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891A7-A684-E15F-0B42-86A9EBB89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587377-B7B9-852A-AFF6-F3FCE1F10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4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390E2-C755-779A-B0F3-45CD247A6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E37D3-C73F-7C55-68DC-AE8F1D2B7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647E5-2DAC-CAB6-461A-F83FDFAF5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E0B72D-BF35-A5C4-9875-2D9AF06B9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851E2B-CEAE-E937-20FE-1C5B7283C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BAB7F5-8129-7D5F-3259-F423A1067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E2DB54-9D22-2D50-79A5-8DAAB126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240AB9-DF75-43EA-8B71-D3804F9E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2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26BAD-4E78-4E41-30DC-842799489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40E0D5-F210-5F03-4A59-7A65750E5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763F36-A4E7-6E94-760A-B5DCE9D79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41226A-F667-4289-505C-30910A672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153B05-AC43-0474-2D84-AE5B6D869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C8D1FD-1EAC-47F1-28C7-F5F6F96BB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5B918-E55C-0A22-4285-02629F6B8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3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2EA1F-0C50-2C7C-2E39-4024FDC2F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93875-ED14-3203-603E-365D5B312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1203A-4250-6839-7B22-E091FAC98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D526F-0548-1E05-9AD6-B9633FF41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A8BA92-07E1-6CEF-9FA3-D0B4A2777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D4892-206E-99E2-ECE8-7A9E6DCF1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1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9875E-5485-5E7A-F90C-D388EB1BA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0C1F88-F809-BE2D-41EC-197F36EEC8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3D56B-854A-5163-606B-DD1B1CD2A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F75921-D1E9-78C2-86AD-69D32020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5119A-6D9A-4414-2F19-990CD714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A3E0-98B7-BA55-61C7-C9C5C9C8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1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F5961C-FC62-6C82-5670-9096FB74D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1D9A7-B538-90E1-1707-C8A242B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B8E9A-1676-2CFF-F7FA-250F4F491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F574AF-10E5-4EC9-BD19-141105608F44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6ED60-8367-E2E5-A407-AF3934C27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27598-4795-D245-C78D-D2B0D6893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92099D-5112-4095-B3E5-8E4E42A7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8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eople@nwkidney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43C62-31F9-2A81-FBAF-802B295A98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NKC Meal Premium Attestations  Employee Job Aid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26E6BF-8D00-81AC-0D30-A238D783B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Effective: 01/19/25</a:t>
            </a:r>
          </a:p>
        </p:txBody>
      </p:sp>
    </p:spTree>
    <p:extLst>
      <p:ext uri="{BB962C8B-B14F-4D97-AF65-F5344CB8AC3E}">
        <p14:creationId xmlns:p14="http://schemas.microsoft.com/office/powerpoint/2010/main" val="276243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F1FB4-129E-9862-F0C4-0B1A5E7BD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Meal Waiver &amp; Revoke Forms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A2C9B3-372C-FCF2-2530-CAD5DB61B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Employee e-mails people team: </a:t>
            </a:r>
            <a:r>
              <a:rPr lang="en-US" dirty="0">
                <a:hlinkClick r:id="rId2"/>
              </a:rPr>
              <a:t>people@nwkidney.org</a:t>
            </a:r>
            <a:r>
              <a:rPr lang="en-US" dirty="0"/>
              <a:t> requesting form</a:t>
            </a:r>
          </a:p>
          <a:p>
            <a:r>
              <a:rPr lang="en-US" dirty="0"/>
              <a:t>Email will be sent to employee work e-mail address from Docu-sign to fill out and sign</a:t>
            </a:r>
          </a:p>
          <a:p>
            <a:r>
              <a:rPr lang="en-US" dirty="0"/>
              <a:t>Form will go to the Manager to review &amp; approve</a:t>
            </a:r>
          </a:p>
          <a:p>
            <a:r>
              <a:rPr lang="en-US" dirty="0"/>
              <a:t>People team will update ADP with waiver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952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5ECE6-D662-022F-9623-2BF931682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89819"/>
          </a:xfrm>
        </p:spPr>
        <p:txBody>
          <a:bodyPr/>
          <a:lstStyle/>
          <a:p>
            <a:r>
              <a:rPr lang="en-US" dirty="0"/>
              <a:t>Employee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4B99E-9652-5815-D57E-F0CE04CA9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04335"/>
            <a:ext cx="3932237" cy="436465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 Nova Cond Light" panose="020B0306020202020204" pitchFamily="34" charset="0"/>
              </a:rPr>
              <a:t>At the end of the day on the timeclock, online, or on the mobile app you are using: </a:t>
            </a:r>
          </a:p>
          <a:p>
            <a:r>
              <a:rPr lang="en-US" sz="2400" dirty="0">
                <a:latin typeface="Arial Nova Cond Light" panose="020B0306020202020204" pitchFamily="34" charset="0"/>
              </a:rPr>
              <a:t>Click on Clock Out for the Day Select: I have an approved Meal Waiver on file.</a:t>
            </a:r>
          </a:p>
          <a:p>
            <a:r>
              <a:rPr lang="en-US" sz="2400" dirty="0">
                <a:latin typeface="Arial Nova Cond Light" panose="020B0306020202020204" pitchFamily="34" charset="0"/>
              </a:rPr>
              <a:t>Submit Answer: This will remove the meal premium from auto-generating in the timecard</a:t>
            </a:r>
          </a:p>
        </p:txBody>
      </p:sp>
      <p:pic>
        <p:nvPicPr>
          <p:cNvPr id="6" name="Picture Placeholder 5" descr="A screenshot of a survey&#10;&#10;Description automatically generated">
            <a:extLst>
              <a:ext uri="{FF2B5EF4-FFF2-40B4-BE49-F238E27FC236}">
                <a16:creationId xmlns:a16="http://schemas.microsoft.com/office/drawing/2014/main" id="{D1E3C619-4852-B43A-5B95-54D312594AF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154" b="6154"/>
          <a:stretch>
            <a:fillRect/>
          </a:stretch>
        </p:blipFill>
        <p:spPr>
          <a:xfrm>
            <a:off x="6049084" y="1671145"/>
            <a:ext cx="5306303" cy="41899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54EAAF2-2576-2844-129F-F299663723D2}"/>
              </a:ext>
            </a:extLst>
          </p:cNvPr>
          <p:cNvCxnSpPr/>
          <p:nvPr/>
        </p:nvCxnSpPr>
        <p:spPr>
          <a:xfrm>
            <a:off x="5213131" y="3121572"/>
            <a:ext cx="882869" cy="81980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24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CD043-125D-5AED-9382-D11A36FDC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Answered the waiver attestation at end of day incorrectly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266E3-C0B4-F482-415D-D324453DF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99588"/>
          </a:xfrm>
        </p:spPr>
        <p:txBody>
          <a:bodyPr>
            <a:normAutofit/>
          </a:bodyPr>
          <a:lstStyle/>
          <a:p>
            <a:r>
              <a:rPr lang="en-US" dirty="0"/>
              <a:t>E-mail the manager to assist with correcting the timecard.</a:t>
            </a:r>
          </a:p>
        </p:txBody>
      </p:sp>
    </p:spTree>
    <p:extLst>
      <p:ext uri="{BB962C8B-B14F-4D97-AF65-F5344CB8AC3E}">
        <p14:creationId xmlns:p14="http://schemas.microsoft.com/office/powerpoint/2010/main" val="2030331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2CB3BB46478444B553913F40C12E03" ma:contentTypeVersion="4" ma:contentTypeDescription="Create a new document." ma:contentTypeScope="" ma:versionID="9617defd57f337b78736a96daed6cd54">
  <xsd:schema xmlns:xsd="http://www.w3.org/2001/XMLSchema" xmlns:xs="http://www.w3.org/2001/XMLSchema" xmlns:p="http://schemas.microsoft.com/office/2006/metadata/properties" xmlns:ns2="1b767f7a-3a45-49ed-9c9b-d07f7d6b41b2" targetNamespace="http://schemas.microsoft.com/office/2006/metadata/properties" ma:root="true" ma:fieldsID="97faeb2fb0709e4acdf5e499fa6cec5a" ns2:_="">
    <xsd:import namespace="1b767f7a-3a45-49ed-9c9b-d07f7d6b41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767f7a-3a45-49ed-9c9b-d07f7d6b41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31F761-947F-4C70-BB62-DD76241A50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767f7a-3a45-49ed-9c9b-d07f7d6b41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2BA127-FBC4-44A2-A8D3-79980AF2E4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D18453-5745-419E-96A7-74BD5AB01A35}">
  <ds:schemaRefs>
    <ds:schemaRef ds:uri="http://purl.org/dc/dcmitype/"/>
    <ds:schemaRef ds:uri="http://schemas.microsoft.com/office/2006/metadata/properties"/>
    <ds:schemaRef ds:uri="http://purl.org/dc/elements/1.1/"/>
    <ds:schemaRef ds:uri="1b767f7a-3a45-49ed-9c9b-d07f7d6b41b2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134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Arial Nova Cond Light</vt:lpstr>
      <vt:lpstr>Office Theme</vt:lpstr>
      <vt:lpstr>NKC Meal Premium Attestations  Employee Job Aid</vt:lpstr>
      <vt:lpstr>Meal Waiver &amp; Revoke Forms</vt:lpstr>
      <vt:lpstr>Employee</vt:lpstr>
      <vt:lpstr>Answered the waiver attestation at end of day incorrectly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Annie Gregory</dc:creator>
  <cp:lastModifiedBy>Annie Gregory</cp:lastModifiedBy>
  <cp:revision>1</cp:revision>
  <dcterms:created xsi:type="dcterms:W3CDTF">2025-01-16T18:00:48Z</dcterms:created>
  <dcterms:modified xsi:type="dcterms:W3CDTF">2025-01-16T23:44:14Z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0x010100732CB3BB46478444B553913F40C12E03</vt:lpwstr>
  </property>
</Properties>
</file>