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1" r:id="rId9"/>
    <p:sldId id="264" r:id="rId10"/>
    <p:sldId id="265" r:id="rId11"/>
    <p:sldId id="272" r:id="rId12"/>
    <p:sldId id="266" r:id="rId13"/>
    <p:sldId id="268" r:id="rId14"/>
    <p:sldId id="269" r:id="rId15"/>
    <p:sldId id="270" r:id="rId16"/>
    <p:sldId id="267" r:id="rId17"/>
    <p:sldId id="271" r:id="rId18"/>
  </p:sldIdLst>
  <p:sldSz cx="12192000" cy="68580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41" autoAdjust="0"/>
    <p:restoredTop sz="94660"/>
  </p:normalViewPr>
  <p:slideViewPr>
    <p:cSldViewPr snapToGrid="0">
      <p:cViewPr varScale="1">
        <p:scale>
          <a:sx n="70" d="100"/>
          <a:sy n="70" d="100"/>
        </p:scale>
        <p:origin x="64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_rels/data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4" Type="http://schemas.openxmlformats.org/officeDocument/2006/relationships/image" Target="../media/image12.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4" Type="http://schemas.openxmlformats.org/officeDocument/2006/relationships/image" Target="../media/image12.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DA9860E-F542-4A9D-86F2-1DBE7B58205A}" type="doc">
      <dgm:prSet loTypeId="urn:microsoft.com/office/officeart/2005/8/layout/vList2" loCatId="list" qsTypeId="urn:microsoft.com/office/officeart/2005/8/quickstyle/simple5" qsCatId="simple" csTypeId="urn:microsoft.com/office/officeart/2005/8/colors/colorful2" csCatId="colorful"/>
      <dgm:spPr/>
      <dgm:t>
        <a:bodyPr/>
        <a:lstStyle/>
        <a:p>
          <a:endParaRPr lang="en-US"/>
        </a:p>
      </dgm:t>
    </dgm:pt>
    <dgm:pt modelId="{2710E004-585A-40F7-B08B-B63ACDE673B8}">
      <dgm:prSet/>
      <dgm:spPr/>
      <dgm:t>
        <a:bodyPr/>
        <a:lstStyle/>
        <a:p>
          <a:r>
            <a:rPr lang="en-US"/>
            <a:t>Skeptical without being cynical.</a:t>
          </a:r>
        </a:p>
      </dgm:t>
    </dgm:pt>
    <dgm:pt modelId="{CCED4E66-D79A-4EDE-83B6-D5FBB39EA795}" type="parTrans" cxnId="{B4EFFF84-2D21-4D91-97E1-CB322168A53D}">
      <dgm:prSet/>
      <dgm:spPr/>
      <dgm:t>
        <a:bodyPr/>
        <a:lstStyle/>
        <a:p>
          <a:endParaRPr lang="en-US"/>
        </a:p>
      </dgm:t>
    </dgm:pt>
    <dgm:pt modelId="{41CC8D9E-9512-433B-A8BF-63502643C1FD}" type="sibTrans" cxnId="{B4EFFF84-2D21-4D91-97E1-CB322168A53D}">
      <dgm:prSet/>
      <dgm:spPr/>
      <dgm:t>
        <a:bodyPr/>
        <a:lstStyle/>
        <a:p>
          <a:endParaRPr lang="en-US"/>
        </a:p>
      </dgm:t>
    </dgm:pt>
    <dgm:pt modelId="{889EFE41-EF78-4314-AA10-841B575DA978}">
      <dgm:prSet/>
      <dgm:spPr/>
      <dgm:t>
        <a:bodyPr/>
        <a:lstStyle/>
        <a:p>
          <a:r>
            <a:rPr lang="en-US"/>
            <a:t>Open-minded without being wishy-washy</a:t>
          </a:r>
        </a:p>
      </dgm:t>
    </dgm:pt>
    <dgm:pt modelId="{68820541-E2F9-4DF5-BFAD-85C1D0D6DE11}" type="parTrans" cxnId="{8A8D83E7-A883-4A29-9776-DA67AA0E81B1}">
      <dgm:prSet/>
      <dgm:spPr/>
      <dgm:t>
        <a:bodyPr/>
        <a:lstStyle/>
        <a:p>
          <a:endParaRPr lang="en-US"/>
        </a:p>
      </dgm:t>
    </dgm:pt>
    <dgm:pt modelId="{A5819739-0AE5-4264-811A-175C7A802EB7}" type="sibTrans" cxnId="{8A8D83E7-A883-4A29-9776-DA67AA0E81B1}">
      <dgm:prSet/>
      <dgm:spPr/>
      <dgm:t>
        <a:bodyPr/>
        <a:lstStyle/>
        <a:p>
          <a:endParaRPr lang="en-US"/>
        </a:p>
      </dgm:t>
    </dgm:pt>
    <dgm:pt modelId="{A2118926-AA31-4DB2-BAE2-91221DF01D40}">
      <dgm:prSet/>
      <dgm:spPr/>
      <dgm:t>
        <a:bodyPr/>
        <a:lstStyle/>
        <a:p>
          <a:r>
            <a:rPr lang="en-US"/>
            <a:t>Analytical without being nitpicky</a:t>
          </a:r>
        </a:p>
      </dgm:t>
    </dgm:pt>
    <dgm:pt modelId="{61B8B2E0-C758-4662-9451-FC8CA82532B2}" type="parTrans" cxnId="{13C9F226-4E65-4AA0-BEA7-4F130C50A919}">
      <dgm:prSet/>
      <dgm:spPr/>
      <dgm:t>
        <a:bodyPr/>
        <a:lstStyle/>
        <a:p>
          <a:endParaRPr lang="en-US"/>
        </a:p>
      </dgm:t>
    </dgm:pt>
    <dgm:pt modelId="{C494BB26-D072-45CE-A45C-A48A905C3288}" type="sibTrans" cxnId="{13C9F226-4E65-4AA0-BEA7-4F130C50A919}">
      <dgm:prSet/>
      <dgm:spPr/>
      <dgm:t>
        <a:bodyPr/>
        <a:lstStyle/>
        <a:p>
          <a:endParaRPr lang="en-US"/>
        </a:p>
      </dgm:t>
    </dgm:pt>
    <dgm:pt modelId="{8776AAE4-1521-4C9E-A7C9-1CA5050D3400}">
      <dgm:prSet/>
      <dgm:spPr/>
      <dgm:t>
        <a:bodyPr/>
        <a:lstStyle/>
        <a:p>
          <a:r>
            <a:rPr lang="en-US"/>
            <a:t>Decisive without being stubborn</a:t>
          </a:r>
        </a:p>
      </dgm:t>
    </dgm:pt>
    <dgm:pt modelId="{29E2A2F3-4C43-4A01-9087-91C711216B44}" type="parTrans" cxnId="{857C86F5-BD0D-4F38-AEA2-1A5FA7E3DA7C}">
      <dgm:prSet/>
      <dgm:spPr/>
      <dgm:t>
        <a:bodyPr/>
        <a:lstStyle/>
        <a:p>
          <a:endParaRPr lang="en-US"/>
        </a:p>
      </dgm:t>
    </dgm:pt>
    <dgm:pt modelId="{93285C74-8BF9-46C0-AD6E-2991FFA80515}" type="sibTrans" cxnId="{857C86F5-BD0D-4F38-AEA2-1A5FA7E3DA7C}">
      <dgm:prSet/>
      <dgm:spPr/>
      <dgm:t>
        <a:bodyPr/>
        <a:lstStyle/>
        <a:p>
          <a:endParaRPr lang="en-US"/>
        </a:p>
      </dgm:t>
    </dgm:pt>
    <dgm:pt modelId="{DA396A05-FF42-44A5-B082-5559C90DAEA3}">
      <dgm:prSet/>
      <dgm:spPr/>
      <dgm:t>
        <a:bodyPr/>
        <a:lstStyle/>
        <a:p>
          <a:r>
            <a:rPr lang="en-US"/>
            <a:t>Evaluating without being judgmental</a:t>
          </a:r>
        </a:p>
      </dgm:t>
    </dgm:pt>
    <dgm:pt modelId="{B6666BB5-A6A2-4FA7-B304-E08583E55F2C}" type="parTrans" cxnId="{9CC23625-C92B-4AE9-A759-4FC1EE0A7A6B}">
      <dgm:prSet/>
      <dgm:spPr/>
      <dgm:t>
        <a:bodyPr/>
        <a:lstStyle/>
        <a:p>
          <a:endParaRPr lang="en-US"/>
        </a:p>
      </dgm:t>
    </dgm:pt>
    <dgm:pt modelId="{6B28150C-8954-474A-977E-21DE27F424A2}" type="sibTrans" cxnId="{9CC23625-C92B-4AE9-A759-4FC1EE0A7A6B}">
      <dgm:prSet/>
      <dgm:spPr/>
      <dgm:t>
        <a:bodyPr/>
        <a:lstStyle/>
        <a:p>
          <a:endParaRPr lang="en-US"/>
        </a:p>
      </dgm:t>
    </dgm:pt>
    <dgm:pt modelId="{08C76B1E-C0BF-4744-A785-3F3C8C3C2F4F}">
      <dgm:prSet/>
      <dgm:spPr/>
      <dgm:t>
        <a:bodyPr/>
        <a:lstStyle/>
        <a:p>
          <a:r>
            <a:rPr lang="en-US"/>
            <a:t>Forceful without being opinionated</a:t>
          </a:r>
        </a:p>
      </dgm:t>
    </dgm:pt>
    <dgm:pt modelId="{F99942A3-55B6-4D66-A70C-21684B0F7C93}" type="parTrans" cxnId="{2A206955-6380-4ECF-9AF9-E50B7D75328B}">
      <dgm:prSet/>
      <dgm:spPr/>
      <dgm:t>
        <a:bodyPr/>
        <a:lstStyle/>
        <a:p>
          <a:endParaRPr lang="en-US"/>
        </a:p>
      </dgm:t>
    </dgm:pt>
    <dgm:pt modelId="{C4AC7CB5-46AF-43B4-889F-F19FB7845EE6}" type="sibTrans" cxnId="{2A206955-6380-4ECF-9AF9-E50B7D75328B}">
      <dgm:prSet/>
      <dgm:spPr/>
      <dgm:t>
        <a:bodyPr/>
        <a:lstStyle/>
        <a:p>
          <a:endParaRPr lang="en-US"/>
        </a:p>
      </dgm:t>
    </dgm:pt>
    <dgm:pt modelId="{51669327-2C08-431F-8E5D-EB9C69064FBB}" type="pres">
      <dgm:prSet presAssocID="{ADA9860E-F542-4A9D-86F2-1DBE7B58205A}" presName="linear" presStyleCnt="0">
        <dgm:presLayoutVars>
          <dgm:animLvl val="lvl"/>
          <dgm:resizeHandles val="exact"/>
        </dgm:presLayoutVars>
      </dgm:prSet>
      <dgm:spPr/>
    </dgm:pt>
    <dgm:pt modelId="{7F70F0C6-37E0-4974-B894-92E85E689865}" type="pres">
      <dgm:prSet presAssocID="{2710E004-585A-40F7-B08B-B63ACDE673B8}" presName="parentText" presStyleLbl="node1" presStyleIdx="0" presStyleCnt="6">
        <dgm:presLayoutVars>
          <dgm:chMax val="0"/>
          <dgm:bulletEnabled val="1"/>
        </dgm:presLayoutVars>
      </dgm:prSet>
      <dgm:spPr/>
    </dgm:pt>
    <dgm:pt modelId="{62F05EF2-1559-4D0C-A278-67B8C6FBFF25}" type="pres">
      <dgm:prSet presAssocID="{41CC8D9E-9512-433B-A8BF-63502643C1FD}" presName="spacer" presStyleCnt="0"/>
      <dgm:spPr/>
    </dgm:pt>
    <dgm:pt modelId="{23EDE5B9-ED81-4C70-87C0-C0995CD6251A}" type="pres">
      <dgm:prSet presAssocID="{889EFE41-EF78-4314-AA10-841B575DA978}" presName="parentText" presStyleLbl="node1" presStyleIdx="1" presStyleCnt="6">
        <dgm:presLayoutVars>
          <dgm:chMax val="0"/>
          <dgm:bulletEnabled val="1"/>
        </dgm:presLayoutVars>
      </dgm:prSet>
      <dgm:spPr/>
    </dgm:pt>
    <dgm:pt modelId="{A74DE0E4-CA0D-40B9-A268-369B5FB0D540}" type="pres">
      <dgm:prSet presAssocID="{A5819739-0AE5-4264-811A-175C7A802EB7}" presName="spacer" presStyleCnt="0"/>
      <dgm:spPr/>
    </dgm:pt>
    <dgm:pt modelId="{3EED2699-D1AA-4FB6-AA34-880FB39EE6BB}" type="pres">
      <dgm:prSet presAssocID="{A2118926-AA31-4DB2-BAE2-91221DF01D40}" presName="parentText" presStyleLbl="node1" presStyleIdx="2" presStyleCnt="6">
        <dgm:presLayoutVars>
          <dgm:chMax val="0"/>
          <dgm:bulletEnabled val="1"/>
        </dgm:presLayoutVars>
      </dgm:prSet>
      <dgm:spPr/>
    </dgm:pt>
    <dgm:pt modelId="{98E4796A-E68C-4CD5-98CC-6131F3D8BBA8}" type="pres">
      <dgm:prSet presAssocID="{C494BB26-D072-45CE-A45C-A48A905C3288}" presName="spacer" presStyleCnt="0"/>
      <dgm:spPr/>
    </dgm:pt>
    <dgm:pt modelId="{BC4D7350-E82F-442E-954C-FEC3CB7FF014}" type="pres">
      <dgm:prSet presAssocID="{8776AAE4-1521-4C9E-A7C9-1CA5050D3400}" presName="parentText" presStyleLbl="node1" presStyleIdx="3" presStyleCnt="6">
        <dgm:presLayoutVars>
          <dgm:chMax val="0"/>
          <dgm:bulletEnabled val="1"/>
        </dgm:presLayoutVars>
      </dgm:prSet>
      <dgm:spPr/>
    </dgm:pt>
    <dgm:pt modelId="{3829F835-04FC-46B0-BC8B-E877C91D3AD2}" type="pres">
      <dgm:prSet presAssocID="{93285C74-8BF9-46C0-AD6E-2991FFA80515}" presName="spacer" presStyleCnt="0"/>
      <dgm:spPr/>
    </dgm:pt>
    <dgm:pt modelId="{84FCEE4F-60AA-4DD6-B353-75DC40D795DB}" type="pres">
      <dgm:prSet presAssocID="{DA396A05-FF42-44A5-B082-5559C90DAEA3}" presName="parentText" presStyleLbl="node1" presStyleIdx="4" presStyleCnt="6">
        <dgm:presLayoutVars>
          <dgm:chMax val="0"/>
          <dgm:bulletEnabled val="1"/>
        </dgm:presLayoutVars>
      </dgm:prSet>
      <dgm:spPr/>
    </dgm:pt>
    <dgm:pt modelId="{E709E929-BF56-4997-AFE0-1449E80D7333}" type="pres">
      <dgm:prSet presAssocID="{6B28150C-8954-474A-977E-21DE27F424A2}" presName="spacer" presStyleCnt="0"/>
      <dgm:spPr/>
    </dgm:pt>
    <dgm:pt modelId="{A15E3348-D99C-4285-B705-B988C1522233}" type="pres">
      <dgm:prSet presAssocID="{08C76B1E-C0BF-4744-A785-3F3C8C3C2F4F}" presName="parentText" presStyleLbl="node1" presStyleIdx="5" presStyleCnt="6">
        <dgm:presLayoutVars>
          <dgm:chMax val="0"/>
          <dgm:bulletEnabled val="1"/>
        </dgm:presLayoutVars>
      </dgm:prSet>
      <dgm:spPr/>
    </dgm:pt>
  </dgm:ptLst>
  <dgm:cxnLst>
    <dgm:cxn modelId="{C7004715-2F01-4F12-A9F8-A719230E224E}" type="presOf" srcId="{DA396A05-FF42-44A5-B082-5559C90DAEA3}" destId="{84FCEE4F-60AA-4DD6-B353-75DC40D795DB}" srcOrd="0" destOrd="0" presId="urn:microsoft.com/office/officeart/2005/8/layout/vList2"/>
    <dgm:cxn modelId="{FD10AB19-4E69-42B7-A941-B69834696214}" type="presOf" srcId="{889EFE41-EF78-4314-AA10-841B575DA978}" destId="{23EDE5B9-ED81-4C70-87C0-C0995CD6251A}" srcOrd="0" destOrd="0" presId="urn:microsoft.com/office/officeart/2005/8/layout/vList2"/>
    <dgm:cxn modelId="{9CC23625-C92B-4AE9-A759-4FC1EE0A7A6B}" srcId="{ADA9860E-F542-4A9D-86F2-1DBE7B58205A}" destId="{DA396A05-FF42-44A5-B082-5559C90DAEA3}" srcOrd="4" destOrd="0" parTransId="{B6666BB5-A6A2-4FA7-B304-E08583E55F2C}" sibTransId="{6B28150C-8954-474A-977E-21DE27F424A2}"/>
    <dgm:cxn modelId="{13C9F226-4E65-4AA0-BEA7-4F130C50A919}" srcId="{ADA9860E-F542-4A9D-86F2-1DBE7B58205A}" destId="{A2118926-AA31-4DB2-BAE2-91221DF01D40}" srcOrd="2" destOrd="0" parTransId="{61B8B2E0-C758-4662-9451-FC8CA82532B2}" sibTransId="{C494BB26-D072-45CE-A45C-A48A905C3288}"/>
    <dgm:cxn modelId="{16F9B652-FD1A-4B8F-8DB4-05E067221A38}" type="presOf" srcId="{A2118926-AA31-4DB2-BAE2-91221DF01D40}" destId="{3EED2699-D1AA-4FB6-AA34-880FB39EE6BB}" srcOrd="0" destOrd="0" presId="urn:microsoft.com/office/officeart/2005/8/layout/vList2"/>
    <dgm:cxn modelId="{2A206955-6380-4ECF-9AF9-E50B7D75328B}" srcId="{ADA9860E-F542-4A9D-86F2-1DBE7B58205A}" destId="{08C76B1E-C0BF-4744-A785-3F3C8C3C2F4F}" srcOrd="5" destOrd="0" parTransId="{F99942A3-55B6-4D66-A70C-21684B0F7C93}" sibTransId="{C4AC7CB5-46AF-43B4-889F-F19FB7845EE6}"/>
    <dgm:cxn modelId="{B4EFFF84-2D21-4D91-97E1-CB322168A53D}" srcId="{ADA9860E-F542-4A9D-86F2-1DBE7B58205A}" destId="{2710E004-585A-40F7-B08B-B63ACDE673B8}" srcOrd="0" destOrd="0" parTransId="{CCED4E66-D79A-4EDE-83B6-D5FBB39EA795}" sibTransId="{41CC8D9E-9512-433B-A8BF-63502643C1FD}"/>
    <dgm:cxn modelId="{03ECF1D2-61DB-4AE1-AC83-565A2781EA18}" type="presOf" srcId="{8776AAE4-1521-4C9E-A7C9-1CA5050D3400}" destId="{BC4D7350-E82F-442E-954C-FEC3CB7FF014}" srcOrd="0" destOrd="0" presId="urn:microsoft.com/office/officeart/2005/8/layout/vList2"/>
    <dgm:cxn modelId="{9726D9D5-6A35-4B16-83E4-A8CC7E4254DD}" type="presOf" srcId="{ADA9860E-F542-4A9D-86F2-1DBE7B58205A}" destId="{51669327-2C08-431F-8E5D-EB9C69064FBB}" srcOrd="0" destOrd="0" presId="urn:microsoft.com/office/officeart/2005/8/layout/vList2"/>
    <dgm:cxn modelId="{8A8D83E7-A883-4A29-9776-DA67AA0E81B1}" srcId="{ADA9860E-F542-4A9D-86F2-1DBE7B58205A}" destId="{889EFE41-EF78-4314-AA10-841B575DA978}" srcOrd="1" destOrd="0" parTransId="{68820541-E2F9-4DF5-BFAD-85C1D0D6DE11}" sibTransId="{A5819739-0AE5-4264-811A-175C7A802EB7}"/>
    <dgm:cxn modelId="{857C86F5-BD0D-4F38-AEA2-1A5FA7E3DA7C}" srcId="{ADA9860E-F542-4A9D-86F2-1DBE7B58205A}" destId="{8776AAE4-1521-4C9E-A7C9-1CA5050D3400}" srcOrd="3" destOrd="0" parTransId="{29E2A2F3-4C43-4A01-9087-91C711216B44}" sibTransId="{93285C74-8BF9-46C0-AD6E-2991FFA80515}"/>
    <dgm:cxn modelId="{92A833FC-21A3-4B4D-8469-5D60301E9777}" type="presOf" srcId="{08C76B1E-C0BF-4744-A785-3F3C8C3C2F4F}" destId="{A15E3348-D99C-4285-B705-B988C1522233}" srcOrd="0" destOrd="0" presId="urn:microsoft.com/office/officeart/2005/8/layout/vList2"/>
    <dgm:cxn modelId="{46BAABFC-A6FE-443F-86A6-5175E6E89A40}" type="presOf" srcId="{2710E004-585A-40F7-B08B-B63ACDE673B8}" destId="{7F70F0C6-37E0-4974-B894-92E85E689865}" srcOrd="0" destOrd="0" presId="urn:microsoft.com/office/officeart/2005/8/layout/vList2"/>
    <dgm:cxn modelId="{A3B30B05-97CA-43B4-BEAE-23C1974420A3}" type="presParOf" srcId="{51669327-2C08-431F-8E5D-EB9C69064FBB}" destId="{7F70F0C6-37E0-4974-B894-92E85E689865}" srcOrd="0" destOrd="0" presId="urn:microsoft.com/office/officeart/2005/8/layout/vList2"/>
    <dgm:cxn modelId="{0DFD55C6-5567-4582-BB2D-5BBFFE28A80E}" type="presParOf" srcId="{51669327-2C08-431F-8E5D-EB9C69064FBB}" destId="{62F05EF2-1559-4D0C-A278-67B8C6FBFF25}" srcOrd="1" destOrd="0" presId="urn:microsoft.com/office/officeart/2005/8/layout/vList2"/>
    <dgm:cxn modelId="{E5C56F59-4EF2-42C7-A3F8-926CFFC49715}" type="presParOf" srcId="{51669327-2C08-431F-8E5D-EB9C69064FBB}" destId="{23EDE5B9-ED81-4C70-87C0-C0995CD6251A}" srcOrd="2" destOrd="0" presId="urn:microsoft.com/office/officeart/2005/8/layout/vList2"/>
    <dgm:cxn modelId="{CC4F9E05-B94D-43FF-8FEB-A70BFBC2D9B3}" type="presParOf" srcId="{51669327-2C08-431F-8E5D-EB9C69064FBB}" destId="{A74DE0E4-CA0D-40B9-A268-369B5FB0D540}" srcOrd="3" destOrd="0" presId="urn:microsoft.com/office/officeart/2005/8/layout/vList2"/>
    <dgm:cxn modelId="{7B37EEF8-08B7-4B82-8183-7ED23521E6CB}" type="presParOf" srcId="{51669327-2C08-431F-8E5D-EB9C69064FBB}" destId="{3EED2699-D1AA-4FB6-AA34-880FB39EE6BB}" srcOrd="4" destOrd="0" presId="urn:microsoft.com/office/officeart/2005/8/layout/vList2"/>
    <dgm:cxn modelId="{34CA405B-2C6E-4137-8D99-339FA83D1915}" type="presParOf" srcId="{51669327-2C08-431F-8E5D-EB9C69064FBB}" destId="{98E4796A-E68C-4CD5-98CC-6131F3D8BBA8}" srcOrd="5" destOrd="0" presId="urn:microsoft.com/office/officeart/2005/8/layout/vList2"/>
    <dgm:cxn modelId="{6BF1DEA4-D58C-4A74-8517-072736102496}" type="presParOf" srcId="{51669327-2C08-431F-8E5D-EB9C69064FBB}" destId="{BC4D7350-E82F-442E-954C-FEC3CB7FF014}" srcOrd="6" destOrd="0" presId="urn:microsoft.com/office/officeart/2005/8/layout/vList2"/>
    <dgm:cxn modelId="{B6915C30-E75F-42DF-8AAF-787F081F66B4}" type="presParOf" srcId="{51669327-2C08-431F-8E5D-EB9C69064FBB}" destId="{3829F835-04FC-46B0-BC8B-E877C91D3AD2}" srcOrd="7" destOrd="0" presId="urn:microsoft.com/office/officeart/2005/8/layout/vList2"/>
    <dgm:cxn modelId="{FA86C9A6-4905-4AA6-9D5B-822E75C42A37}" type="presParOf" srcId="{51669327-2C08-431F-8E5D-EB9C69064FBB}" destId="{84FCEE4F-60AA-4DD6-B353-75DC40D795DB}" srcOrd="8" destOrd="0" presId="urn:microsoft.com/office/officeart/2005/8/layout/vList2"/>
    <dgm:cxn modelId="{7A650778-8DB4-497A-8358-DAD4082EF8B7}" type="presParOf" srcId="{51669327-2C08-431F-8E5D-EB9C69064FBB}" destId="{E709E929-BF56-4997-AFE0-1449E80D7333}" srcOrd="9" destOrd="0" presId="urn:microsoft.com/office/officeart/2005/8/layout/vList2"/>
    <dgm:cxn modelId="{020B452E-ACC8-4774-90D1-8812A5F0CAE2}" type="presParOf" srcId="{51669327-2C08-431F-8E5D-EB9C69064FBB}" destId="{A15E3348-D99C-4285-B705-B988C1522233}"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98E5D3A-AA60-4EC6-B8AE-DD1E47735BB3}"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787F74F4-AA4B-48D6-9B93-452E49DC767C}">
      <dgm:prSet custT="1"/>
      <dgm:spPr/>
      <dgm:t>
        <a:bodyPr/>
        <a:lstStyle/>
        <a:p>
          <a:pPr>
            <a:lnSpc>
              <a:spcPct val="100000"/>
            </a:lnSpc>
          </a:pPr>
          <a:r>
            <a:rPr lang="en-US" sz="2000" dirty="0"/>
            <a:t>Studies show us that failures of critical thinking contributes to….</a:t>
          </a:r>
        </a:p>
      </dgm:t>
    </dgm:pt>
    <dgm:pt modelId="{195062A6-DA1B-40EC-85B5-2493E6DD4872}" type="parTrans" cxnId="{D3F508A7-A9EB-4A66-9A2E-B1FC39B88D0D}">
      <dgm:prSet/>
      <dgm:spPr/>
      <dgm:t>
        <a:bodyPr/>
        <a:lstStyle/>
        <a:p>
          <a:endParaRPr lang="en-US"/>
        </a:p>
      </dgm:t>
    </dgm:pt>
    <dgm:pt modelId="{071AE231-EADE-4F8D-ACCC-D35EDBCF1E30}" type="sibTrans" cxnId="{D3F508A7-A9EB-4A66-9A2E-B1FC39B88D0D}">
      <dgm:prSet/>
      <dgm:spPr/>
      <dgm:t>
        <a:bodyPr/>
        <a:lstStyle/>
        <a:p>
          <a:endParaRPr lang="en-US"/>
        </a:p>
      </dgm:t>
    </dgm:pt>
    <dgm:pt modelId="{0508A3DA-B953-4418-A93C-A35C5B8DE365}">
      <dgm:prSet custT="1"/>
      <dgm:spPr/>
      <dgm:t>
        <a:bodyPr/>
        <a:lstStyle/>
        <a:p>
          <a:pPr>
            <a:lnSpc>
              <a:spcPct val="100000"/>
            </a:lnSpc>
          </a:pPr>
          <a:r>
            <a:rPr lang="en-US" sz="2000" i="1" dirty="0"/>
            <a:t>Patient deaths, lost revenue, job loss, ineffective law enforcement, combat casualties, bad decisions, heart disease, repeated suicide attempts, academic failure….</a:t>
          </a:r>
          <a:endParaRPr lang="en-US" sz="2000" dirty="0"/>
        </a:p>
      </dgm:t>
    </dgm:pt>
    <dgm:pt modelId="{49EE66C7-3D17-4C8D-A28F-2D5469F239BB}" type="parTrans" cxnId="{DC6CC895-190C-488F-9C3C-5D4326F19C61}">
      <dgm:prSet/>
      <dgm:spPr/>
      <dgm:t>
        <a:bodyPr/>
        <a:lstStyle/>
        <a:p>
          <a:endParaRPr lang="en-US"/>
        </a:p>
      </dgm:t>
    </dgm:pt>
    <dgm:pt modelId="{6E1872E5-5C4F-4CB7-872C-30C2632A577B}" type="sibTrans" cxnId="{DC6CC895-190C-488F-9C3C-5D4326F19C61}">
      <dgm:prSet/>
      <dgm:spPr/>
      <dgm:t>
        <a:bodyPr/>
        <a:lstStyle/>
        <a:p>
          <a:endParaRPr lang="en-US"/>
        </a:p>
      </dgm:t>
    </dgm:pt>
    <dgm:pt modelId="{8D3FFB79-D062-48E5-B6DD-0A908DF8F230}" type="pres">
      <dgm:prSet presAssocID="{098E5D3A-AA60-4EC6-B8AE-DD1E47735BB3}" presName="root" presStyleCnt="0">
        <dgm:presLayoutVars>
          <dgm:dir/>
          <dgm:resizeHandles val="exact"/>
        </dgm:presLayoutVars>
      </dgm:prSet>
      <dgm:spPr/>
    </dgm:pt>
    <dgm:pt modelId="{ED5CDC21-E8F9-47E0-AFA4-3D2B4EF0A1E8}" type="pres">
      <dgm:prSet presAssocID="{787F74F4-AA4B-48D6-9B93-452E49DC767C}" presName="compNode" presStyleCnt="0"/>
      <dgm:spPr/>
    </dgm:pt>
    <dgm:pt modelId="{3760CE43-A40C-4A16-BEF2-497C6BC1356E}" type="pres">
      <dgm:prSet presAssocID="{787F74F4-AA4B-48D6-9B93-452E49DC767C}" presName="bgRect" presStyleLbl="bgShp" presStyleIdx="0" presStyleCnt="2"/>
      <dgm:spPr/>
    </dgm:pt>
    <dgm:pt modelId="{6C4D7CA0-52FE-4269-8445-0B4C10A0C8AD}" type="pres">
      <dgm:prSet presAssocID="{787F74F4-AA4B-48D6-9B93-452E49DC767C}"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ead with Gears"/>
        </a:ext>
      </dgm:extLst>
    </dgm:pt>
    <dgm:pt modelId="{91F95576-F6A8-47CC-AD05-61FFEDAA9956}" type="pres">
      <dgm:prSet presAssocID="{787F74F4-AA4B-48D6-9B93-452E49DC767C}" presName="spaceRect" presStyleCnt="0"/>
      <dgm:spPr/>
    </dgm:pt>
    <dgm:pt modelId="{9E01BB43-53FD-4A69-A77D-0480AB791A89}" type="pres">
      <dgm:prSet presAssocID="{787F74F4-AA4B-48D6-9B93-452E49DC767C}" presName="parTx" presStyleLbl="revTx" presStyleIdx="0" presStyleCnt="2" custScaleX="119382" custScaleY="127237">
        <dgm:presLayoutVars>
          <dgm:chMax val="0"/>
          <dgm:chPref val="0"/>
        </dgm:presLayoutVars>
      </dgm:prSet>
      <dgm:spPr/>
    </dgm:pt>
    <dgm:pt modelId="{7F51DCD1-051D-4563-96DE-1EA0B4F8C0E7}" type="pres">
      <dgm:prSet presAssocID="{071AE231-EADE-4F8D-ACCC-D35EDBCF1E30}" presName="sibTrans" presStyleCnt="0"/>
      <dgm:spPr/>
    </dgm:pt>
    <dgm:pt modelId="{835659F8-E0A7-4434-A855-D8AE284A17B7}" type="pres">
      <dgm:prSet presAssocID="{0508A3DA-B953-4418-A93C-A35C5B8DE365}" presName="compNode" presStyleCnt="0"/>
      <dgm:spPr/>
    </dgm:pt>
    <dgm:pt modelId="{8DB8737D-9C2A-4413-8B5D-DC4BFD27D7C2}" type="pres">
      <dgm:prSet presAssocID="{0508A3DA-B953-4418-A93C-A35C5B8DE365}" presName="bgRect" presStyleLbl="bgShp" presStyleIdx="1" presStyleCnt="2" custLinFactNeighborX="60733" custLinFactNeighborY="48841"/>
      <dgm:spPr/>
    </dgm:pt>
    <dgm:pt modelId="{8E22B890-887B-4A04-B0F5-8BEDFC9E9D72}" type="pres">
      <dgm:prSet presAssocID="{0508A3DA-B953-4418-A93C-A35C5B8DE365}"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wnward trend"/>
        </a:ext>
      </dgm:extLst>
    </dgm:pt>
    <dgm:pt modelId="{2D8B8AC7-97B9-4BEE-A487-51A02CD7E208}" type="pres">
      <dgm:prSet presAssocID="{0508A3DA-B953-4418-A93C-A35C5B8DE365}" presName="spaceRect" presStyleCnt="0"/>
      <dgm:spPr/>
    </dgm:pt>
    <dgm:pt modelId="{F24A7FCA-89F4-4C9F-918E-7D73D6CF2154}" type="pres">
      <dgm:prSet presAssocID="{0508A3DA-B953-4418-A93C-A35C5B8DE365}" presName="parTx" presStyleLbl="revTx" presStyleIdx="1" presStyleCnt="2">
        <dgm:presLayoutVars>
          <dgm:chMax val="0"/>
          <dgm:chPref val="0"/>
        </dgm:presLayoutVars>
      </dgm:prSet>
      <dgm:spPr/>
    </dgm:pt>
  </dgm:ptLst>
  <dgm:cxnLst>
    <dgm:cxn modelId="{0828977B-6C40-4839-9B85-0522F46A1ECA}" type="presOf" srcId="{0508A3DA-B953-4418-A93C-A35C5B8DE365}" destId="{F24A7FCA-89F4-4C9F-918E-7D73D6CF2154}" srcOrd="0" destOrd="0" presId="urn:microsoft.com/office/officeart/2018/2/layout/IconVerticalSolidList"/>
    <dgm:cxn modelId="{DC6CC895-190C-488F-9C3C-5D4326F19C61}" srcId="{098E5D3A-AA60-4EC6-B8AE-DD1E47735BB3}" destId="{0508A3DA-B953-4418-A93C-A35C5B8DE365}" srcOrd="1" destOrd="0" parTransId="{49EE66C7-3D17-4C8D-A28F-2D5469F239BB}" sibTransId="{6E1872E5-5C4F-4CB7-872C-30C2632A577B}"/>
    <dgm:cxn modelId="{D3F508A7-A9EB-4A66-9A2E-B1FC39B88D0D}" srcId="{098E5D3A-AA60-4EC6-B8AE-DD1E47735BB3}" destId="{787F74F4-AA4B-48D6-9B93-452E49DC767C}" srcOrd="0" destOrd="0" parTransId="{195062A6-DA1B-40EC-85B5-2493E6DD4872}" sibTransId="{071AE231-EADE-4F8D-ACCC-D35EDBCF1E30}"/>
    <dgm:cxn modelId="{799A3AC2-A89B-4159-B681-C1CA89C9FB4D}" type="presOf" srcId="{787F74F4-AA4B-48D6-9B93-452E49DC767C}" destId="{9E01BB43-53FD-4A69-A77D-0480AB791A89}" srcOrd="0" destOrd="0" presId="urn:microsoft.com/office/officeart/2018/2/layout/IconVerticalSolidList"/>
    <dgm:cxn modelId="{EE211BDF-8862-427B-9720-FEEC68C86CAA}" type="presOf" srcId="{098E5D3A-AA60-4EC6-B8AE-DD1E47735BB3}" destId="{8D3FFB79-D062-48E5-B6DD-0A908DF8F230}" srcOrd="0" destOrd="0" presId="urn:microsoft.com/office/officeart/2018/2/layout/IconVerticalSolidList"/>
    <dgm:cxn modelId="{1A021E2A-CA4B-4C33-8F00-4A4CCFEA249C}" type="presParOf" srcId="{8D3FFB79-D062-48E5-B6DD-0A908DF8F230}" destId="{ED5CDC21-E8F9-47E0-AFA4-3D2B4EF0A1E8}" srcOrd="0" destOrd="0" presId="urn:microsoft.com/office/officeart/2018/2/layout/IconVerticalSolidList"/>
    <dgm:cxn modelId="{C0CBC5C0-0374-40ED-905A-419B750A9A71}" type="presParOf" srcId="{ED5CDC21-E8F9-47E0-AFA4-3D2B4EF0A1E8}" destId="{3760CE43-A40C-4A16-BEF2-497C6BC1356E}" srcOrd="0" destOrd="0" presId="urn:microsoft.com/office/officeart/2018/2/layout/IconVerticalSolidList"/>
    <dgm:cxn modelId="{D5166A59-52E1-436C-A229-87462BA4E4B3}" type="presParOf" srcId="{ED5CDC21-E8F9-47E0-AFA4-3D2B4EF0A1E8}" destId="{6C4D7CA0-52FE-4269-8445-0B4C10A0C8AD}" srcOrd="1" destOrd="0" presId="urn:microsoft.com/office/officeart/2018/2/layout/IconVerticalSolidList"/>
    <dgm:cxn modelId="{A1BDB409-F761-47C0-9774-D7A53B26B16B}" type="presParOf" srcId="{ED5CDC21-E8F9-47E0-AFA4-3D2B4EF0A1E8}" destId="{91F95576-F6A8-47CC-AD05-61FFEDAA9956}" srcOrd="2" destOrd="0" presId="urn:microsoft.com/office/officeart/2018/2/layout/IconVerticalSolidList"/>
    <dgm:cxn modelId="{FFAAA665-D231-40F9-B6E0-4311B05E67A5}" type="presParOf" srcId="{ED5CDC21-E8F9-47E0-AFA4-3D2B4EF0A1E8}" destId="{9E01BB43-53FD-4A69-A77D-0480AB791A89}" srcOrd="3" destOrd="0" presId="urn:microsoft.com/office/officeart/2018/2/layout/IconVerticalSolidList"/>
    <dgm:cxn modelId="{1858E1C5-B45B-4663-851A-0BB3C13670F4}" type="presParOf" srcId="{8D3FFB79-D062-48E5-B6DD-0A908DF8F230}" destId="{7F51DCD1-051D-4563-96DE-1EA0B4F8C0E7}" srcOrd="1" destOrd="0" presId="urn:microsoft.com/office/officeart/2018/2/layout/IconVerticalSolidList"/>
    <dgm:cxn modelId="{E0725461-6B39-434B-9E94-8BD90565814B}" type="presParOf" srcId="{8D3FFB79-D062-48E5-B6DD-0A908DF8F230}" destId="{835659F8-E0A7-4434-A855-D8AE284A17B7}" srcOrd="2" destOrd="0" presId="urn:microsoft.com/office/officeart/2018/2/layout/IconVerticalSolidList"/>
    <dgm:cxn modelId="{05A19699-C6FB-4CD1-8F1D-1B04230F6EC0}" type="presParOf" srcId="{835659F8-E0A7-4434-A855-D8AE284A17B7}" destId="{8DB8737D-9C2A-4413-8B5D-DC4BFD27D7C2}" srcOrd="0" destOrd="0" presId="urn:microsoft.com/office/officeart/2018/2/layout/IconVerticalSolidList"/>
    <dgm:cxn modelId="{B5374D28-2652-4379-982C-000D10675EE0}" type="presParOf" srcId="{835659F8-E0A7-4434-A855-D8AE284A17B7}" destId="{8E22B890-887B-4A04-B0F5-8BEDFC9E9D72}" srcOrd="1" destOrd="0" presId="urn:microsoft.com/office/officeart/2018/2/layout/IconVerticalSolidList"/>
    <dgm:cxn modelId="{61DDAC84-1687-4AFB-A273-694118A01879}" type="presParOf" srcId="{835659F8-E0A7-4434-A855-D8AE284A17B7}" destId="{2D8B8AC7-97B9-4BEE-A487-51A02CD7E208}" srcOrd="2" destOrd="0" presId="urn:microsoft.com/office/officeart/2018/2/layout/IconVerticalSolidList"/>
    <dgm:cxn modelId="{3D468D6D-EA6D-466B-9B76-F8DDF3E778C8}" type="presParOf" srcId="{835659F8-E0A7-4434-A855-D8AE284A17B7}" destId="{F24A7FCA-89F4-4C9F-918E-7D73D6CF2154}"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1C93473-F21A-47E0-93E3-C62E923E08DE}" type="doc">
      <dgm:prSet loTypeId="urn:microsoft.com/office/officeart/2005/8/layout/hList1" loCatId="list" qsTypeId="urn:microsoft.com/office/officeart/2005/8/quickstyle/simple2" qsCatId="simple" csTypeId="urn:microsoft.com/office/officeart/2005/8/colors/colorful2" csCatId="colorful" phldr="1"/>
      <dgm:spPr/>
      <dgm:t>
        <a:bodyPr/>
        <a:lstStyle/>
        <a:p>
          <a:endParaRPr lang="en-US"/>
        </a:p>
      </dgm:t>
    </dgm:pt>
    <dgm:pt modelId="{819335D4-469B-45DC-A13F-F2B7F39E79AD}">
      <dgm:prSet/>
      <dgm:spPr/>
      <dgm:t>
        <a:bodyPr/>
        <a:lstStyle/>
        <a:p>
          <a:r>
            <a:rPr lang="en-US"/>
            <a:t>As an instructor my goal is to:</a:t>
          </a:r>
        </a:p>
      </dgm:t>
    </dgm:pt>
    <dgm:pt modelId="{F9B2421B-2673-4894-A41C-21A830E97C36}" type="parTrans" cxnId="{93CB9B0D-A98E-473B-B371-2967C75A1A06}">
      <dgm:prSet/>
      <dgm:spPr/>
      <dgm:t>
        <a:bodyPr/>
        <a:lstStyle/>
        <a:p>
          <a:endParaRPr lang="en-US"/>
        </a:p>
      </dgm:t>
    </dgm:pt>
    <dgm:pt modelId="{B6DD7D62-D0E9-4E35-834D-B468C00EDD5D}" type="sibTrans" cxnId="{93CB9B0D-A98E-473B-B371-2967C75A1A06}">
      <dgm:prSet/>
      <dgm:spPr/>
      <dgm:t>
        <a:bodyPr/>
        <a:lstStyle/>
        <a:p>
          <a:endParaRPr lang="en-US"/>
        </a:p>
      </dgm:t>
    </dgm:pt>
    <dgm:pt modelId="{FBB1F625-FB42-458F-BE16-CAEC442B99D3}">
      <dgm:prSet/>
      <dgm:spPr/>
      <dgm:t>
        <a:bodyPr/>
        <a:lstStyle/>
        <a:p>
          <a:r>
            <a:rPr lang="en-US"/>
            <a:t>Teach in such a way that students learn to think their way through content and actions rather than memorize bits and pieces of information for tests.</a:t>
          </a:r>
        </a:p>
      </dgm:t>
    </dgm:pt>
    <dgm:pt modelId="{E93566FB-5360-4117-BAE5-F52E7DE82DE6}" type="parTrans" cxnId="{E1BB6226-C5C5-4E17-A711-E705A129D04B}">
      <dgm:prSet/>
      <dgm:spPr/>
      <dgm:t>
        <a:bodyPr/>
        <a:lstStyle/>
        <a:p>
          <a:endParaRPr lang="en-US"/>
        </a:p>
      </dgm:t>
    </dgm:pt>
    <dgm:pt modelId="{2206A188-36CF-42DB-A28D-620A15D61637}" type="sibTrans" cxnId="{E1BB6226-C5C5-4E17-A711-E705A129D04B}">
      <dgm:prSet/>
      <dgm:spPr/>
      <dgm:t>
        <a:bodyPr/>
        <a:lstStyle/>
        <a:p>
          <a:endParaRPr lang="en-US"/>
        </a:p>
      </dgm:t>
    </dgm:pt>
    <dgm:pt modelId="{6E7B185A-7281-4BC0-8A5B-46312C00C842}">
      <dgm:prSet/>
      <dgm:spPr/>
      <dgm:t>
        <a:bodyPr/>
        <a:lstStyle/>
        <a:p>
          <a:r>
            <a:rPr lang="en-US" dirty="0"/>
            <a:t>As a primary nurse your goal may be to:</a:t>
          </a:r>
        </a:p>
      </dgm:t>
    </dgm:pt>
    <dgm:pt modelId="{91BAFC04-7283-4D91-B4F7-1500C1028A06}" type="parTrans" cxnId="{CC33C1BA-70E6-421B-BAEF-C3089C1615AE}">
      <dgm:prSet/>
      <dgm:spPr/>
      <dgm:t>
        <a:bodyPr/>
        <a:lstStyle/>
        <a:p>
          <a:endParaRPr lang="en-US"/>
        </a:p>
      </dgm:t>
    </dgm:pt>
    <dgm:pt modelId="{6D637F1A-DF27-4E97-88EE-FE97C9FEB5D3}" type="sibTrans" cxnId="{CC33C1BA-70E6-421B-BAEF-C3089C1615AE}">
      <dgm:prSet/>
      <dgm:spPr/>
      <dgm:t>
        <a:bodyPr/>
        <a:lstStyle/>
        <a:p>
          <a:endParaRPr lang="en-US"/>
        </a:p>
      </dgm:t>
    </dgm:pt>
    <dgm:pt modelId="{295EDDAE-BD31-42FE-91FE-1D6AAE56E48F}">
      <dgm:prSet/>
      <dgm:spPr/>
      <dgm:t>
        <a:bodyPr/>
        <a:lstStyle/>
        <a:p>
          <a:r>
            <a:rPr lang="en-US" dirty="0"/>
            <a:t>Encourage those caring for your primary patients to be alert, and curious when they see something out of the normal - </a:t>
          </a:r>
        </a:p>
      </dgm:t>
    </dgm:pt>
    <dgm:pt modelId="{116011AC-45DA-4777-ACDF-F293D8138842}" type="parTrans" cxnId="{1281270A-5251-483F-92B7-A3C94329A1C4}">
      <dgm:prSet/>
      <dgm:spPr/>
      <dgm:t>
        <a:bodyPr/>
        <a:lstStyle/>
        <a:p>
          <a:endParaRPr lang="en-US"/>
        </a:p>
      </dgm:t>
    </dgm:pt>
    <dgm:pt modelId="{DE2EC63E-42C6-460A-8404-E77C5E526398}" type="sibTrans" cxnId="{1281270A-5251-483F-92B7-A3C94329A1C4}">
      <dgm:prSet/>
      <dgm:spPr/>
      <dgm:t>
        <a:bodyPr/>
        <a:lstStyle/>
        <a:p>
          <a:endParaRPr lang="en-US"/>
        </a:p>
      </dgm:t>
    </dgm:pt>
    <dgm:pt modelId="{1D6BE39C-C63B-4AC5-8213-1719110E2603}">
      <dgm:prSet/>
      <dgm:spPr/>
      <dgm:t>
        <a:bodyPr/>
        <a:lstStyle/>
        <a:p>
          <a:r>
            <a:rPr lang="en-US" dirty="0"/>
            <a:t>Be detectives – prevent bad outcomes</a:t>
          </a:r>
        </a:p>
      </dgm:t>
    </dgm:pt>
    <dgm:pt modelId="{B7357298-D739-4CCA-AA79-684C6C6D3F67}" type="parTrans" cxnId="{38EACDEE-C26D-48B9-B72A-A051B4B6970C}">
      <dgm:prSet/>
      <dgm:spPr/>
      <dgm:t>
        <a:bodyPr/>
        <a:lstStyle/>
        <a:p>
          <a:endParaRPr lang="en-US"/>
        </a:p>
      </dgm:t>
    </dgm:pt>
    <dgm:pt modelId="{6D28EE81-A4CD-4C81-A562-0135888B4B49}" type="sibTrans" cxnId="{38EACDEE-C26D-48B9-B72A-A051B4B6970C}">
      <dgm:prSet/>
      <dgm:spPr/>
      <dgm:t>
        <a:bodyPr/>
        <a:lstStyle/>
        <a:p>
          <a:endParaRPr lang="en-US"/>
        </a:p>
      </dgm:t>
    </dgm:pt>
    <dgm:pt modelId="{A04432EC-1A42-443D-8909-19D7C519DD20}" type="pres">
      <dgm:prSet presAssocID="{01C93473-F21A-47E0-93E3-C62E923E08DE}" presName="Name0" presStyleCnt="0">
        <dgm:presLayoutVars>
          <dgm:dir/>
          <dgm:animLvl val="lvl"/>
          <dgm:resizeHandles val="exact"/>
        </dgm:presLayoutVars>
      </dgm:prSet>
      <dgm:spPr/>
    </dgm:pt>
    <dgm:pt modelId="{CD8B23F7-7004-4BFD-B738-03C0CAADCD22}" type="pres">
      <dgm:prSet presAssocID="{819335D4-469B-45DC-A13F-F2B7F39E79AD}" presName="composite" presStyleCnt="0"/>
      <dgm:spPr/>
    </dgm:pt>
    <dgm:pt modelId="{7FA44D07-9FBE-419D-9BB8-8FFBAC12D5D5}" type="pres">
      <dgm:prSet presAssocID="{819335D4-469B-45DC-A13F-F2B7F39E79AD}" presName="parTx" presStyleLbl="alignNode1" presStyleIdx="0" presStyleCnt="2">
        <dgm:presLayoutVars>
          <dgm:chMax val="0"/>
          <dgm:chPref val="0"/>
          <dgm:bulletEnabled val="1"/>
        </dgm:presLayoutVars>
      </dgm:prSet>
      <dgm:spPr/>
    </dgm:pt>
    <dgm:pt modelId="{A1CE7D51-2AAF-4B3D-A948-BF50D00FD0B1}" type="pres">
      <dgm:prSet presAssocID="{819335D4-469B-45DC-A13F-F2B7F39E79AD}" presName="desTx" presStyleLbl="alignAccFollowNode1" presStyleIdx="0" presStyleCnt="2">
        <dgm:presLayoutVars>
          <dgm:bulletEnabled val="1"/>
        </dgm:presLayoutVars>
      </dgm:prSet>
      <dgm:spPr/>
    </dgm:pt>
    <dgm:pt modelId="{ADAE2E9F-E930-4E0B-BDC7-8ACE9782DF65}" type="pres">
      <dgm:prSet presAssocID="{B6DD7D62-D0E9-4E35-834D-B468C00EDD5D}" presName="space" presStyleCnt="0"/>
      <dgm:spPr/>
    </dgm:pt>
    <dgm:pt modelId="{839A2113-FB73-40E5-9E94-8329798E103E}" type="pres">
      <dgm:prSet presAssocID="{6E7B185A-7281-4BC0-8A5B-46312C00C842}" presName="composite" presStyleCnt="0"/>
      <dgm:spPr/>
    </dgm:pt>
    <dgm:pt modelId="{895544CA-430B-426C-A0D3-3949420192E9}" type="pres">
      <dgm:prSet presAssocID="{6E7B185A-7281-4BC0-8A5B-46312C00C842}" presName="parTx" presStyleLbl="alignNode1" presStyleIdx="1" presStyleCnt="2">
        <dgm:presLayoutVars>
          <dgm:chMax val="0"/>
          <dgm:chPref val="0"/>
          <dgm:bulletEnabled val="1"/>
        </dgm:presLayoutVars>
      </dgm:prSet>
      <dgm:spPr/>
    </dgm:pt>
    <dgm:pt modelId="{E4B4C13C-6C09-42DD-A000-A5F94D44AD9B}" type="pres">
      <dgm:prSet presAssocID="{6E7B185A-7281-4BC0-8A5B-46312C00C842}" presName="desTx" presStyleLbl="alignAccFollowNode1" presStyleIdx="1" presStyleCnt="2">
        <dgm:presLayoutVars>
          <dgm:bulletEnabled val="1"/>
        </dgm:presLayoutVars>
      </dgm:prSet>
      <dgm:spPr/>
    </dgm:pt>
  </dgm:ptLst>
  <dgm:cxnLst>
    <dgm:cxn modelId="{1281270A-5251-483F-92B7-A3C94329A1C4}" srcId="{6E7B185A-7281-4BC0-8A5B-46312C00C842}" destId="{295EDDAE-BD31-42FE-91FE-1D6AAE56E48F}" srcOrd="0" destOrd="0" parTransId="{116011AC-45DA-4777-ACDF-F293D8138842}" sibTransId="{DE2EC63E-42C6-460A-8404-E77C5E526398}"/>
    <dgm:cxn modelId="{93CB9B0D-A98E-473B-B371-2967C75A1A06}" srcId="{01C93473-F21A-47E0-93E3-C62E923E08DE}" destId="{819335D4-469B-45DC-A13F-F2B7F39E79AD}" srcOrd="0" destOrd="0" parTransId="{F9B2421B-2673-4894-A41C-21A830E97C36}" sibTransId="{B6DD7D62-D0E9-4E35-834D-B468C00EDD5D}"/>
    <dgm:cxn modelId="{3228BE0E-CCEC-4E35-A54D-185F04C64767}" type="presOf" srcId="{01C93473-F21A-47E0-93E3-C62E923E08DE}" destId="{A04432EC-1A42-443D-8909-19D7C519DD20}" srcOrd="0" destOrd="0" presId="urn:microsoft.com/office/officeart/2005/8/layout/hList1"/>
    <dgm:cxn modelId="{E1BB6226-C5C5-4E17-A711-E705A129D04B}" srcId="{819335D4-469B-45DC-A13F-F2B7F39E79AD}" destId="{FBB1F625-FB42-458F-BE16-CAEC442B99D3}" srcOrd="0" destOrd="0" parTransId="{E93566FB-5360-4117-BAE5-F52E7DE82DE6}" sibTransId="{2206A188-36CF-42DB-A28D-620A15D61637}"/>
    <dgm:cxn modelId="{08FD9047-CEDA-4328-86ED-000B1989217E}" type="presOf" srcId="{FBB1F625-FB42-458F-BE16-CAEC442B99D3}" destId="{A1CE7D51-2AAF-4B3D-A948-BF50D00FD0B1}" srcOrd="0" destOrd="0" presId="urn:microsoft.com/office/officeart/2005/8/layout/hList1"/>
    <dgm:cxn modelId="{399ADF78-2B28-4881-A7BA-2BC07C3CE41E}" type="presOf" srcId="{6E7B185A-7281-4BC0-8A5B-46312C00C842}" destId="{895544CA-430B-426C-A0D3-3949420192E9}" srcOrd="0" destOrd="0" presId="urn:microsoft.com/office/officeart/2005/8/layout/hList1"/>
    <dgm:cxn modelId="{E7AAFF9C-6BDD-4A55-AD0B-1E7C8BF2668C}" type="presOf" srcId="{1D6BE39C-C63B-4AC5-8213-1719110E2603}" destId="{E4B4C13C-6C09-42DD-A000-A5F94D44AD9B}" srcOrd="0" destOrd="1" presId="urn:microsoft.com/office/officeart/2005/8/layout/hList1"/>
    <dgm:cxn modelId="{405E869F-4FCB-41E2-9A19-810BABF5B2C9}" type="presOf" srcId="{819335D4-469B-45DC-A13F-F2B7F39E79AD}" destId="{7FA44D07-9FBE-419D-9BB8-8FFBAC12D5D5}" srcOrd="0" destOrd="0" presId="urn:microsoft.com/office/officeart/2005/8/layout/hList1"/>
    <dgm:cxn modelId="{CC33C1BA-70E6-421B-BAEF-C3089C1615AE}" srcId="{01C93473-F21A-47E0-93E3-C62E923E08DE}" destId="{6E7B185A-7281-4BC0-8A5B-46312C00C842}" srcOrd="1" destOrd="0" parTransId="{91BAFC04-7283-4D91-B4F7-1500C1028A06}" sibTransId="{6D637F1A-DF27-4E97-88EE-FE97C9FEB5D3}"/>
    <dgm:cxn modelId="{A20C28E8-FC65-46B1-A9FF-EB8EC6706144}" type="presOf" srcId="{295EDDAE-BD31-42FE-91FE-1D6AAE56E48F}" destId="{E4B4C13C-6C09-42DD-A000-A5F94D44AD9B}" srcOrd="0" destOrd="0" presId="urn:microsoft.com/office/officeart/2005/8/layout/hList1"/>
    <dgm:cxn modelId="{38EACDEE-C26D-48B9-B72A-A051B4B6970C}" srcId="{6E7B185A-7281-4BC0-8A5B-46312C00C842}" destId="{1D6BE39C-C63B-4AC5-8213-1719110E2603}" srcOrd="1" destOrd="0" parTransId="{B7357298-D739-4CCA-AA79-684C6C6D3F67}" sibTransId="{6D28EE81-A4CD-4C81-A562-0135888B4B49}"/>
    <dgm:cxn modelId="{2936194B-1320-45F6-9333-E7A12A20EC75}" type="presParOf" srcId="{A04432EC-1A42-443D-8909-19D7C519DD20}" destId="{CD8B23F7-7004-4BFD-B738-03C0CAADCD22}" srcOrd="0" destOrd="0" presId="urn:microsoft.com/office/officeart/2005/8/layout/hList1"/>
    <dgm:cxn modelId="{F83ED7D2-241C-406C-8D35-25DEB8D5227A}" type="presParOf" srcId="{CD8B23F7-7004-4BFD-B738-03C0CAADCD22}" destId="{7FA44D07-9FBE-419D-9BB8-8FFBAC12D5D5}" srcOrd="0" destOrd="0" presId="urn:microsoft.com/office/officeart/2005/8/layout/hList1"/>
    <dgm:cxn modelId="{B29E0D09-405F-4925-A6B5-1F474EAEFE76}" type="presParOf" srcId="{CD8B23F7-7004-4BFD-B738-03C0CAADCD22}" destId="{A1CE7D51-2AAF-4B3D-A948-BF50D00FD0B1}" srcOrd="1" destOrd="0" presId="urn:microsoft.com/office/officeart/2005/8/layout/hList1"/>
    <dgm:cxn modelId="{3C4A2624-3299-4557-A032-C7FD8CEDBBA3}" type="presParOf" srcId="{A04432EC-1A42-443D-8909-19D7C519DD20}" destId="{ADAE2E9F-E930-4E0B-BDC7-8ACE9782DF65}" srcOrd="1" destOrd="0" presId="urn:microsoft.com/office/officeart/2005/8/layout/hList1"/>
    <dgm:cxn modelId="{7FA0BCAD-BFEE-470C-95BB-AD70C5E54006}" type="presParOf" srcId="{A04432EC-1A42-443D-8909-19D7C519DD20}" destId="{839A2113-FB73-40E5-9E94-8329798E103E}" srcOrd="2" destOrd="0" presId="urn:microsoft.com/office/officeart/2005/8/layout/hList1"/>
    <dgm:cxn modelId="{23A10C30-5B5B-48A5-B94D-AF5E68C6AE96}" type="presParOf" srcId="{839A2113-FB73-40E5-9E94-8329798E103E}" destId="{895544CA-430B-426C-A0D3-3949420192E9}" srcOrd="0" destOrd="0" presId="urn:microsoft.com/office/officeart/2005/8/layout/hList1"/>
    <dgm:cxn modelId="{26A3A5BF-3D4B-4B84-AB4F-C3609170B5EC}" type="presParOf" srcId="{839A2113-FB73-40E5-9E94-8329798E103E}" destId="{E4B4C13C-6C09-42DD-A000-A5F94D44AD9B}"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B87479D-406D-4E05-888C-FC2A4521664E}" type="doc">
      <dgm:prSet loTypeId="urn:microsoft.com/office/officeart/2016/7/layout/VerticalDownArrowProcess" loCatId="process" qsTypeId="urn:microsoft.com/office/officeart/2005/8/quickstyle/simple2" qsCatId="simple" csTypeId="urn:microsoft.com/office/officeart/2005/8/colors/colorful5" csCatId="colorful"/>
      <dgm:spPr/>
      <dgm:t>
        <a:bodyPr/>
        <a:lstStyle/>
        <a:p>
          <a:endParaRPr lang="en-US"/>
        </a:p>
      </dgm:t>
    </dgm:pt>
    <dgm:pt modelId="{6819B56C-6B0E-40CA-9DC4-48062D256795}">
      <dgm:prSet/>
      <dgm:spPr/>
      <dgm:t>
        <a:bodyPr/>
        <a:lstStyle/>
        <a:p>
          <a:r>
            <a:rPr lang="en-US"/>
            <a:t>Value</a:t>
          </a:r>
        </a:p>
      </dgm:t>
    </dgm:pt>
    <dgm:pt modelId="{B24FDCDF-10FD-4926-B47A-C4F3F75BE0F3}" type="parTrans" cxnId="{7809A053-1E2B-459A-ACA8-E69083A8B573}">
      <dgm:prSet/>
      <dgm:spPr/>
      <dgm:t>
        <a:bodyPr/>
        <a:lstStyle/>
        <a:p>
          <a:endParaRPr lang="en-US"/>
        </a:p>
      </dgm:t>
    </dgm:pt>
    <dgm:pt modelId="{9C381E71-4561-4A31-9FF4-B083E8980286}" type="sibTrans" cxnId="{7809A053-1E2B-459A-ACA8-E69083A8B573}">
      <dgm:prSet/>
      <dgm:spPr/>
      <dgm:t>
        <a:bodyPr/>
        <a:lstStyle/>
        <a:p>
          <a:endParaRPr lang="en-US"/>
        </a:p>
      </dgm:t>
    </dgm:pt>
    <dgm:pt modelId="{792D1AF6-EBBF-4D11-8A9D-9639CE2713BE}">
      <dgm:prSet custT="1"/>
      <dgm:spPr/>
      <dgm:t>
        <a:bodyPr/>
        <a:lstStyle/>
        <a:p>
          <a:r>
            <a:rPr lang="en-US" sz="1800" dirty="0"/>
            <a:t>Value Critical Thinking- be truth seeking, open-minded, mindful of the consequences, systematic, inquisitive, confident in our in our critical thinking, and mature in our judgment</a:t>
          </a:r>
        </a:p>
      </dgm:t>
    </dgm:pt>
    <dgm:pt modelId="{254B0260-EF85-4F36-A30E-42771825848A}" type="parTrans" cxnId="{34E2E9B1-936F-44CE-86EA-55133D6CB762}">
      <dgm:prSet/>
      <dgm:spPr/>
      <dgm:t>
        <a:bodyPr/>
        <a:lstStyle/>
        <a:p>
          <a:endParaRPr lang="en-US"/>
        </a:p>
      </dgm:t>
    </dgm:pt>
    <dgm:pt modelId="{2837CF03-2285-4ACA-851F-E57FC6A41DDC}" type="sibTrans" cxnId="{34E2E9B1-936F-44CE-86EA-55133D6CB762}">
      <dgm:prSet/>
      <dgm:spPr/>
      <dgm:t>
        <a:bodyPr/>
        <a:lstStyle/>
        <a:p>
          <a:endParaRPr lang="en-US"/>
        </a:p>
      </dgm:t>
    </dgm:pt>
    <dgm:pt modelId="{A1D8C59D-6DD0-455C-A9DC-069EB8451159}">
      <dgm:prSet/>
      <dgm:spPr/>
      <dgm:t>
        <a:bodyPr/>
        <a:lstStyle/>
        <a:p>
          <a:r>
            <a:rPr lang="en-US"/>
            <a:t>Take</a:t>
          </a:r>
        </a:p>
      </dgm:t>
    </dgm:pt>
    <dgm:pt modelId="{4339F872-B780-4644-8F7B-DE06E1D1D257}" type="parTrans" cxnId="{77F5A6A0-69E6-42E2-9486-415F1A383E76}">
      <dgm:prSet/>
      <dgm:spPr/>
      <dgm:t>
        <a:bodyPr/>
        <a:lstStyle/>
        <a:p>
          <a:endParaRPr lang="en-US"/>
        </a:p>
      </dgm:t>
    </dgm:pt>
    <dgm:pt modelId="{D563799E-92AE-4B28-AEE0-63214FE0309B}" type="sibTrans" cxnId="{77F5A6A0-69E6-42E2-9486-415F1A383E76}">
      <dgm:prSet/>
      <dgm:spPr/>
      <dgm:t>
        <a:bodyPr/>
        <a:lstStyle/>
        <a:p>
          <a:endParaRPr lang="en-US"/>
        </a:p>
      </dgm:t>
    </dgm:pt>
    <dgm:pt modelId="{65D43330-233E-4659-9CC5-257548F986D2}">
      <dgm:prSet custT="1"/>
      <dgm:spPr/>
      <dgm:t>
        <a:bodyPr/>
        <a:lstStyle/>
        <a:p>
          <a:r>
            <a:rPr lang="en-US" sz="1800" dirty="0"/>
            <a:t>Take Stock – Know where you are on this journey (take the self-assessment evaluation)</a:t>
          </a:r>
        </a:p>
      </dgm:t>
    </dgm:pt>
    <dgm:pt modelId="{BD0D930F-03EF-4EC8-AD76-775A388F04BD}" type="parTrans" cxnId="{3D56DA3D-571A-4F97-B708-46E02FBD4F88}">
      <dgm:prSet/>
      <dgm:spPr/>
      <dgm:t>
        <a:bodyPr/>
        <a:lstStyle/>
        <a:p>
          <a:endParaRPr lang="en-US"/>
        </a:p>
      </dgm:t>
    </dgm:pt>
    <dgm:pt modelId="{A209F2F6-C881-4D31-A6A4-D5A130FC39EE}" type="sibTrans" cxnId="{3D56DA3D-571A-4F97-B708-46E02FBD4F88}">
      <dgm:prSet/>
      <dgm:spPr/>
      <dgm:t>
        <a:bodyPr/>
        <a:lstStyle/>
        <a:p>
          <a:endParaRPr lang="en-US"/>
        </a:p>
      </dgm:t>
    </dgm:pt>
    <dgm:pt modelId="{7D0FF1DA-B8B3-4FA1-BF81-598FFA8E7A01}">
      <dgm:prSet/>
      <dgm:spPr/>
      <dgm:t>
        <a:bodyPr/>
        <a:lstStyle/>
        <a:p>
          <a:r>
            <a:rPr lang="en-US"/>
            <a:t>Be</a:t>
          </a:r>
        </a:p>
      </dgm:t>
    </dgm:pt>
    <dgm:pt modelId="{B5B8D632-FA13-4E89-AEDA-64858CC4D340}" type="parTrans" cxnId="{DC105DC5-E615-4079-A980-530A5DCB045A}">
      <dgm:prSet/>
      <dgm:spPr/>
      <dgm:t>
        <a:bodyPr/>
        <a:lstStyle/>
        <a:p>
          <a:endParaRPr lang="en-US"/>
        </a:p>
      </dgm:t>
    </dgm:pt>
    <dgm:pt modelId="{4748B5FC-2FE7-4A13-A5A9-EF3ED3E9F62C}" type="sibTrans" cxnId="{DC105DC5-E615-4079-A980-530A5DCB045A}">
      <dgm:prSet/>
      <dgm:spPr/>
      <dgm:t>
        <a:bodyPr/>
        <a:lstStyle/>
        <a:p>
          <a:endParaRPr lang="en-US"/>
        </a:p>
      </dgm:t>
    </dgm:pt>
    <dgm:pt modelId="{D0C81D0A-2086-40B6-8794-00FA334E9CA7}">
      <dgm:prSet custT="1"/>
      <dgm:spPr/>
      <dgm:t>
        <a:bodyPr/>
        <a:lstStyle/>
        <a:p>
          <a:r>
            <a:rPr lang="en-US" sz="1700" dirty="0"/>
            <a:t>Be Alert for Opportunities – Look for opportunities to make decisions and solve problems reflectively. Rather than just “reacting”, be thoughtful and reflective about one problem/day</a:t>
          </a:r>
        </a:p>
      </dgm:t>
    </dgm:pt>
    <dgm:pt modelId="{9949FAED-080D-437D-9A29-B46422CBAF7F}" type="parTrans" cxnId="{EE30AF66-6138-41F8-BE4F-3B386D6FF514}">
      <dgm:prSet/>
      <dgm:spPr/>
      <dgm:t>
        <a:bodyPr/>
        <a:lstStyle/>
        <a:p>
          <a:endParaRPr lang="en-US"/>
        </a:p>
      </dgm:t>
    </dgm:pt>
    <dgm:pt modelId="{121B3DFB-D7EC-4464-B67C-16DBAD1B9A8D}" type="sibTrans" cxnId="{EE30AF66-6138-41F8-BE4F-3B386D6FF514}">
      <dgm:prSet/>
      <dgm:spPr/>
      <dgm:t>
        <a:bodyPr/>
        <a:lstStyle/>
        <a:p>
          <a:endParaRPr lang="en-US"/>
        </a:p>
      </dgm:t>
    </dgm:pt>
    <dgm:pt modelId="{BBBA44F2-DB20-451C-96E8-46D645CBA358}">
      <dgm:prSet/>
      <dgm:spPr/>
      <dgm:t>
        <a:bodyPr/>
        <a:lstStyle/>
        <a:p>
          <a:r>
            <a:rPr lang="en-US"/>
            <a:t>Forgive</a:t>
          </a:r>
        </a:p>
      </dgm:t>
    </dgm:pt>
    <dgm:pt modelId="{6AAFD85D-50F7-4C35-AC01-7229EFAB8697}" type="parTrans" cxnId="{C6269ADE-7B61-4D0A-87D6-2E272A6D79F0}">
      <dgm:prSet/>
      <dgm:spPr/>
      <dgm:t>
        <a:bodyPr/>
        <a:lstStyle/>
        <a:p>
          <a:endParaRPr lang="en-US"/>
        </a:p>
      </dgm:t>
    </dgm:pt>
    <dgm:pt modelId="{EB4314CE-69BC-47FA-AC22-9B86B8E15DC2}" type="sibTrans" cxnId="{C6269ADE-7B61-4D0A-87D6-2E272A6D79F0}">
      <dgm:prSet/>
      <dgm:spPr/>
      <dgm:t>
        <a:bodyPr/>
        <a:lstStyle/>
        <a:p>
          <a:endParaRPr lang="en-US"/>
        </a:p>
      </dgm:t>
    </dgm:pt>
    <dgm:pt modelId="{E3BD971F-6FC6-4CE5-94E8-70B444B27E3F}">
      <dgm:prSet custT="1"/>
      <dgm:spPr/>
      <dgm:t>
        <a:bodyPr/>
        <a:lstStyle/>
        <a:p>
          <a:r>
            <a:rPr lang="en-US" sz="1800" dirty="0"/>
            <a:t>Forgive and Persist- there will be slips and falls. Don’t let that deter you from growing your thought process.</a:t>
          </a:r>
        </a:p>
      </dgm:t>
    </dgm:pt>
    <dgm:pt modelId="{9557A20C-AA3B-42F4-98DC-848843CCB91E}" type="parTrans" cxnId="{266586D3-3FAE-4FA2-B410-CE48E75EF53A}">
      <dgm:prSet/>
      <dgm:spPr/>
      <dgm:t>
        <a:bodyPr/>
        <a:lstStyle/>
        <a:p>
          <a:endParaRPr lang="en-US"/>
        </a:p>
      </dgm:t>
    </dgm:pt>
    <dgm:pt modelId="{72710EEA-1DAB-4EB4-A680-7E152896E821}" type="sibTrans" cxnId="{266586D3-3FAE-4FA2-B410-CE48E75EF53A}">
      <dgm:prSet/>
      <dgm:spPr/>
      <dgm:t>
        <a:bodyPr/>
        <a:lstStyle/>
        <a:p>
          <a:endParaRPr lang="en-US"/>
        </a:p>
      </dgm:t>
    </dgm:pt>
    <dgm:pt modelId="{9CFE9671-E2A6-434F-99A6-74879704E574}" type="pres">
      <dgm:prSet presAssocID="{8B87479D-406D-4E05-888C-FC2A4521664E}" presName="Name0" presStyleCnt="0">
        <dgm:presLayoutVars>
          <dgm:dir/>
          <dgm:animLvl val="lvl"/>
          <dgm:resizeHandles val="exact"/>
        </dgm:presLayoutVars>
      </dgm:prSet>
      <dgm:spPr/>
    </dgm:pt>
    <dgm:pt modelId="{F98B3C65-BB7C-4A2D-9DFD-92BB43A378DD}" type="pres">
      <dgm:prSet presAssocID="{BBBA44F2-DB20-451C-96E8-46D645CBA358}" presName="boxAndChildren" presStyleCnt="0"/>
      <dgm:spPr/>
    </dgm:pt>
    <dgm:pt modelId="{2ECE16B7-17C1-47E1-88D2-AC9381B523D0}" type="pres">
      <dgm:prSet presAssocID="{BBBA44F2-DB20-451C-96E8-46D645CBA358}" presName="parentTextBox" presStyleLbl="alignNode1" presStyleIdx="0" presStyleCnt="4"/>
      <dgm:spPr/>
    </dgm:pt>
    <dgm:pt modelId="{BABC7332-A57F-4403-98FF-2812BC7C45DE}" type="pres">
      <dgm:prSet presAssocID="{BBBA44F2-DB20-451C-96E8-46D645CBA358}" presName="descendantBox" presStyleLbl="bgAccFollowNode1" presStyleIdx="0" presStyleCnt="4"/>
      <dgm:spPr/>
    </dgm:pt>
    <dgm:pt modelId="{594DD18C-B444-401F-86C9-015A0C518DD9}" type="pres">
      <dgm:prSet presAssocID="{4748B5FC-2FE7-4A13-A5A9-EF3ED3E9F62C}" presName="sp" presStyleCnt="0"/>
      <dgm:spPr/>
    </dgm:pt>
    <dgm:pt modelId="{4B655BA5-4BDB-46A8-A6C5-C46BBAACE660}" type="pres">
      <dgm:prSet presAssocID="{7D0FF1DA-B8B3-4FA1-BF81-598FFA8E7A01}" presName="arrowAndChildren" presStyleCnt="0"/>
      <dgm:spPr/>
    </dgm:pt>
    <dgm:pt modelId="{D2D31FEB-13C1-4FE4-8CE5-02B835C6FAB4}" type="pres">
      <dgm:prSet presAssocID="{7D0FF1DA-B8B3-4FA1-BF81-598FFA8E7A01}" presName="parentTextArrow" presStyleLbl="node1" presStyleIdx="0" presStyleCnt="0"/>
      <dgm:spPr/>
    </dgm:pt>
    <dgm:pt modelId="{144FAFA0-87C9-4328-83F0-9915C7B53319}" type="pres">
      <dgm:prSet presAssocID="{7D0FF1DA-B8B3-4FA1-BF81-598FFA8E7A01}" presName="arrow" presStyleLbl="alignNode1" presStyleIdx="1" presStyleCnt="4"/>
      <dgm:spPr/>
    </dgm:pt>
    <dgm:pt modelId="{E033C5FF-2E14-4350-882F-6C765EE851B9}" type="pres">
      <dgm:prSet presAssocID="{7D0FF1DA-B8B3-4FA1-BF81-598FFA8E7A01}" presName="descendantArrow" presStyleLbl="bgAccFollowNode1" presStyleIdx="1" presStyleCnt="4"/>
      <dgm:spPr/>
    </dgm:pt>
    <dgm:pt modelId="{F4F5B10F-C9C0-4A9A-AF19-4F6C3C3A7BA0}" type="pres">
      <dgm:prSet presAssocID="{D563799E-92AE-4B28-AEE0-63214FE0309B}" presName="sp" presStyleCnt="0"/>
      <dgm:spPr/>
    </dgm:pt>
    <dgm:pt modelId="{F5F31DF4-A3C1-4851-ABF6-A1689682EB0E}" type="pres">
      <dgm:prSet presAssocID="{A1D8C59D-6DD0-455C-A9DC-069EB8451159}" presName="arrowAndChildren" presStyleCnt="0"/>
      <dgm:spPr/>
    </dgm:pt>
    <dgm:pt modelId="{945B9A87-34BD-47B5-BC6D-1E68FCB8594A}" type="pres">
      <dgm:prSet presAssocID="{A1D8C59D-6DD0-455C-A9DC-069EB8451159}" presName="parentTextArrow" presStyleLbl="node1" presStyleIdx="0" presStyleCnt="0"/>
      <dgm:spPr/>
    </dgm:pt>
    <dgm:pt modelId="{AA17116C-D613-4453-8542-E95F8F7F4AC6}" type="pres">
      <dgm:prSet presAssocID="{A1D8C59D-6DD0-455C-A9DC-069EB8451159}" presName="arrow" presStyleLbl="alignNode1" presStyleIdx="2" presStyleCnt="4"/>
      <dgm:spPr/>
    </dgm:pt>
    <dgm:pt modelId="{7AF6825F-FDB6-4A2F-AC8B-1F5D3F978FC9}" type="pres">
      <dgm:prSet presAssocID="{A1D8C59D-6DD0-455C-A9DC-069EB8451159}" presName="descendantArrow" presStyleLbl="bgAccFollowNode1" presStyleIdx="2" presStyleCnt="4" custLinFactNeighborX="0"/>
      <dgm:spPr/>
    </dgm:pt>
    <dgm:pt modelId="{99502C48-93C8-4A3F-971F-22FC787F2B54}" type="pres">
      <dgm:prSet presAssocID="{9C381E71-4561-4A31-9FF4-B083E8980286}" presName="sp" presStyleCnt="0"/>
      <dgm:spPr/>
    </dgm:pt>
    <dgm:pt modelId="{CCF16823-5DB1-402C-BB2B-06F6450E5A81}" type="pres">
      <dgm:prSet presAssocID="{6819B56C-6B0E-40CA-9DC4-48062D256795}" presName="arrowAndChildren" presStyleCnt="0"/>
      <dgm:spPr/>
    </dgm:pt>
    <dgm:pt modelId="{1F0990EE-8316-441F-AD5D-B87E1FCBA581}" type="pres">
      <dgm:prSet presAssocID="{6819B56C-6B0E-40CA-9DC4-48062D256795}" presName="parentTextArrow" presStyleLbl="node1" presStyleIdx="0" presStyleCnt="0"/>
      <dgm:spPr/>
    </dgm:pt>
    <dgm:pt modelId="{673BBF71-716E-4327-B71D-A17AF866A5AC}" type="pres">
      <dgm:prSet presAssocID="{6819B56C-6B0E-40CA-9DC4-48062D256795}" presName="arrow" presStyleLbl="alignNode1" presStyleIdx="3" presStyleCnt="4"/>
      <dgm:spPr/>
    </dgm:pt>
    <dgm:pt modelId="{8FA5F35A-AD33-4390-AAE3-1B5CD522774D}" type="pres">
      <dgm:prSet presAssocID="{6819B56C-6B0E-40CA-9DC4-48062D256795}" presName="descendantArrow" presStyleLbl="bgAccFollowNode1" presStyleIdx="3" presStyleCnt="4"/>
      <dgm:spPr/>
    </dgm:pt>
  </dgm:ptLst>
  <dgm:cxnLst>
    <dgm:cxn modelId="{FC0FB504-BC4E-43D8-8EED-3059DE3A419F}" type="presOf" srcId="{A1D8C59D-6DD0-455C-A9DC-069EB8451159}" destId="{AA17116C-D613-4453-8542-E95F8F7F4AC6}" srcOrd="1" destOrd="0" presId="urn:microsoft.com/office/officeart/2016/7/layout/VerticalDownArrowProcess"/>
    <dgm:cxn modelId="{C78EDE20-4AA5-4D65-8ECB-1FDDFE861F30}" type="presOf" srcId="{E3BD971F-6FC6-4CE5-94E8-70B444B27E3F}" destId="{BABC7332-A57F-4403-98FF-2812BC7C45DE}" srcOrd="0" destOrd="0" presId="urn:microsoft.com/office/officeart/2016/7/layout/VerticalDownArrowProcess"/>
    <dgm:cxn modelId="{68B27539-3E8E-427D-A64B-FCB4417D1D50}" type="presOf" srcId="{7D0FF1DA-B8B3-4FA1-BF81-598FFA8E7A01}" destId="{144FAFA0-87C9-4328-83F0-9915C7B53319}" srcOrd="1" destOrd="0" presId="urn:microsoft.com/office/officeart/2016/7/layout/VerticalDownArrowProcess"/>
    <dgm:cxn modelId="{3D56DA3D-571A-4F97-B708-46E02FBD4F88}" srcId="{A1D8C59D-6DD0-455C-A9DC-069EB8451159}" destId="{65D43330-233E-4659-9CC5-257548F986D2}" srcOrd="0" destOrd="0" parTransId="{BD0D930F-03EF-4EC8-AD76-775A388F04BD}" sibTransId="{A209F2F6-C881-4D31-A6A4-D5A130FC39EE}"/>
    <dgm:cxn modelId="{39B6E063-D3D6-420E-9C56-714B7549046C}" type="presOf" srcId="{792D1AF6-EBBF-4D11-8A9D-9639CE2713BE}" destId="{8FA5F35A-AD33-4390-AAE3-1B5CD522774D}" srcOrd="0" destOrd="0" presId="urn:microsoft.com/office/officeart/2016/7/layout/VerticalDownArrowProcess"/>
    <dgm:cxn modelId="{EE30AF66-6138-41F8-BE4F-3B386D6FF514}" srcId="{7D0FF1DA-B8B3-4FA1-BF81-598FFA8E7A01}" destId="{D0C81D0A-2086-40B6-8794-00FA334E9CA7}" srcOrd="0" destOrd="0" parTransId="{9949FAED-080D-437D-9A29-B46422CBAF7F}" sibTransId="{121B3DFB-D7EC-4464-B67C-16DBAD1B9A8D}"/>
    <dgm:cxn modelId="{D694E446-18CF-460A-B13F-524995F197AF}" type="presOf" srcId="{7D0FF1DA-B8B3-4FA1-BF81-598FFA8E7A01}" destId="{D2D31FEB-13C1-4FE4-8CE5-02B835C6FAB4}" srcOrd="0" destOrd="0" presId="urn:microsoft.com/office/officeart/2016/7/layout/VerticalDownArrowProcess"/>
    <dgm:cxn modelId="{7809A053-1E2B-459A-ACA8-E69083A8B573}" srcId="{8B87479D-406D-4E05-888C-FC2A4521664E}" destId="{6819B56C-6B0E-40CA-9DC4-48062D256795}" srcOrd="0" destOrd="0" parTransId="{B24FDCDF-10FD-4926-B47A-C4F3F75BE0F3}" sibTransId="{9C381E71-4561-4A31-9FF4-B083E8980286}"/>
    <dgm:cxn modelId="{3445FD58-3447-43C4-B030-BDC54AF702EB}" type="presOf" srcId="{D0C81D0A-2086-40B6-8794-00FA334E9CA7}" destId="{E033C5FF-2E14-4350-882F-6C765EE851B9}" srcOrd="0" destOrd="0" presId="urn:microsoft.com/office/officeart/2016/7/layout/VerticalDownArrowProcess"/>
    <dgm:cxn modelId="{4ED3D28A-7CA9-42EA-AA7E-C14BA5FDFE14}" type="presOf" srcId="{6819B56C-6B0E-40CA-9DC4-48062D256795}" destId="{673BBF71-716E-4327-B71D-A17AF866A5AC}" srcOrd="1" destOrd="0" presId="urn:microsoft.com/office/officeart/2016/7/layout/VerticalDownArrowProcess"/>
    <dgm:cxn modelId="{519DC19B-10E1-4B5B-BD57-D01DD42D9E0F}" type="presOf" srcId="{6819B56C-6B0E-40CA-9DC4-48062D256795}" destId="{1F0990EE-8316-441F-AD5D-B87E1FCBA581}" srcOrd="0" destOrd="0" presId="urn:microsoft.com/office/officeart/2016/7/layout/VerticalDownArrowProcess"/>
    <dgm:cxn modelId="{77F5A6A0-69E6-42E2-9486-415F1A383E76}" srcId="{8B87479D-406D-4E05-888C-FC2A4521664E}" destId="{A1D8C59D-6DD0-455C-A9DC-069EB8451159}" srcOrd="1" destOrd="0" parTransId="{4339F872-B780-4644-8F7B-DE06E1D1D257}" sibTransId="{D563799E-92AE-4B28-AEE0-63214FE0309B}"/>
    <dgm:cxn modelId="{34E2E9B1-936F-44CE-86EA-55133D6CB762}" srcId="{6819B56C-6B0E-40CA-9DC4-48062D256795}" destId="{792D1AF6-EBBF-4D11-8A9D-9639CE2713BE}" srcOrd="0" destOrd="0" parTransId="{254B0260-EF85-4F36-A30E-42771825848A}" sibTransId="{2837CF03-2285-4ACA-851F-E57FC6A41DDC}"/>
    <dgm:cxn modelId="{DC105DC5-E615-4079-A980-530A5DCB045A}" srcId="{8B87479D-406D-4E05-888C-FC2A4521664E}" destId="{7D0FF1DA-B8B3-4FA1-BF81-598FFA8E7A01}" srcOrd="2" destOrd="0" parTransId="{B5B8D632-FA13-4E89-AEDA-64858CC4D340}" sibTransId="{4748B5FC-2FE7-4A13-A5A9-EF3ED3E9F62C}"/>
    <dgm:cxn modelId="{3D4EEBC5-DFB0-450D-BF64-78194E24D71A}" type="presOf" srcId="{65D43330-233E-4659-9CC5-257548F986D2}" destId="{7AF6825F-FDB6-4A2F-AC8B-1F5D3F978FC9}" srcOrd="0" destOrd="0" presId="urn:microsoft.com/office/officeart/2016/7/layout/VerticalDownArrowProcess"/>
    <dgm:cxn modelId="{19DB73D3-CA71-4467-8290-AC6D8AEADAC0}" type="presOf" srcId="{BBBA44F2-DB20-451C-96E8-46D645CBA358}" destId="{2ECE16B7-17C1-47E1-88D2-AC9381B523D0}" srcOrd="0" destOrd="0" presId="urn:microsoft.com/office/officeart/2016/7/layout/VerticalDownArrowProcess"/>
    <dgm:cxn modelId="{266586D3-3FAE-4FA2-B410-CE48E75EF53A}" srcId="{BBBA44F2-DB20-451C-96E8-46D645CBA358}" destId="{E3BD971F-6FC6-4CE5-94E8-70B444B27E3F}" srcOrd="0" destOrd="0" parTransId="{9557A20C-AA3B-42F4-98DC-848843CCB91E}" sibTransId="{72710EEA-1DAB-4EB4-A680-7E152896E821}"/>
    <dgm:cxn modelId="{C27537DC-238C-45D7-8940-718CE7ED9977}" type="presOf" srcId="{8B87479D-406D-4E05-888C-FC2A4521664E}" destId="{9CFE9671-E2A6-434F-99A6-74879704E574}" srcOrd="0" destOrd="0" presId="urn:microsoft.com/office/officeart/2016/7/layout/VerticalDownArrowProcess"/>
    <dgm:cxn modelId="{C6269ADE-7B61-4D0A-87D6-2E272A6D79F0}" srcId="{8B87479D-406D-4E05-888C-FC2A4521664E}" destId="{BBBA44F2-DB20-451C-96E8-46D645CBA358}" srcOrd="3" destOrd="0" parTransId="{6AAFD85D-50F7-4C35-AC01-7229EFAB8697}" sibTransId="{EB4314CE-69BC-47FA-AC22-9B86B8E15DC2}"/>
    <dgm:cxn modelId="{546A89F3-960F-4DFA-97D4-E9A9493A5D35}" type="presOf" srcId="{A1D8C59D-6DD0-455C-A9DC-069EB8451159}" destId="{945B9A87-34BD-47B5-BC6D-1E68FCB8594A}" srcOrd="0" destOrd="0" presId="urn:microsoft.com/office/officeart/2016/7/layout/VerticalDownArrowProcess"/>
    <dgm:cxn modelId="{884E2F93-D00E-4A8C-9E86-A12A092DEB98}" type="presParOf" srcId="{9CFE9671-E2A6-434F-99A6-74879704E574}" destId="{F98B3C65-BB7C-4A2D-9DFD-92BB43A378DD}" srcOrd="0" destOrd="0" presId="urn:microsoft.com/office/officeart/2016/7/layout/VerticalDownArrowProcess"/>
    <dgm:cxn modelId="{77B74EDC-B018-435A-8F03-B40C13F52A2E}" type="presParOf" srcId="{F98B3C65-BB7C-4A2D-9DFD-92BB43A378DD}" destId="{2ECE16B7-17C1-47E1-88D2-AC9381B523D0}" srcOrd="0" destOrd="0" presId="urn:microsoft.com/office/officeart/2016/7/layout/VerticalDownArrowProcess"/>
    <dgm:cxn modelId="{557B5E70-2C59-491A-B5A1-4DB57BBC12DD}" type="presParOf" srcId="{F98B3C65-BB7C-4A2D-9DFD-92BB43A378DD}" destId="{BABC7332-A57F-4403-98FF-2812BC7C45DE}" srcOrd="1" destOrd="0" presId="urn:microsoft.com/office/officeart/2016/7/layout/VerticalDownArrowProcess"/>
    <dgm:cxn modelId="{ECE9EA1C-82E5-408F-A96A-6C267932934B}" type="presParOf" srcId="{9CFE9671-E2A6-434F-99A6-74879704E574}" destId="{594DD18C-B444-401F-86C9-015A0C518DD9}" srcOrd="1" destOrd="0" presId="urn:microsoft.com/office/officeart/2016/7/layout/VerticalDownArrowProcess"/>
    <dgm:cxn modelId="{16733798-4551-417B-9A78-3D585B0D34F2}" type="presParOf" srcId="{9CFE9671-E2A6-434F-99A6-74879704E574}" destId="{4B655BA5-4BDB-46A8-A6C5-C46BBAACE660}" srcOrd="2" destOrd="0" presId="urn:microsoft.com/office/officeart/2016/7/layout/VerticalDownArrowProcess"/>
    <dgm:cxn modelId="{23357A2F-82F9-4464-A1E1-82A05A6CA81B}" type="presParOf" srcId="{4B655BA5-4BDB-46A8-A6C5-C46BBAACE660}" destId="{D2D31FEB-13C1-4FE4-8CE5-02B835C6FAB4}" srcOrd="0" destOrd="0" presId="urn:microsoft.com/office/officeart/2016/7/layout/VerticalDownArrowProcess"/>
    <dgm:cxn modelId="{47101885-B9A1-44D6-B2E0-6BB5050AE3E2}" type="presParOf" srcId="{4B655BA5-4BDB-46A8-A6C5-C46BBAACE660}" destId="{144FAFA0-87C9-4328-83F0-9915C7B53319}" srcOrd="1" destOrd="0" presId="urn:microsoft.com/office/officeart/2016/7/layout/VerticalDownArrowProcess"/>
    <dgm:cxn modelId="{A05A999D-F9C7-40BF-8BE2-F170B6566784}" type="presParOf" srcId="{4B655BA5-4BDB-46A8-A6C5-C46BBAACE660}" destId="{E033C5FF-2E14-4350-882F-6C765EE851B9}" srcOrd="2" destOrd="0" presId="urn:microsoft.com/office/officeart/2016/7/layout/VerticalDownArrowProcess"/>
    <dgm:cxn modelId="{E5BEB2D0-323F-47CF-9D3A-DAF474A9C447}" type="presParOf" srcId="{9CFE9671-E2A6-434F-99A6-74879704E574}" destId="{F4F5B10F-C9C0-4A9A-AF19-4F6C3C3A7BA0}" srcOrd="3" destOrd="0" presId="urn:microsoft.com/office/officeart/2016/7/layout/VerticalDownArrowProcess"/>
    <dgm:cxn modelId="{9DF2FA7A-5413-4208-9075-A5AB07E752F5}" type="presParOf" srcId="{9CFE9671-E2A6-434F-99A6-74879704E574}" destId="{F5F31DF4-A3C1-4851-ABF6-A1689682EB0E}" srcOrd="4" destOrd="0" presId="urn:microsoft.com/office/officeart/2016/7/layout/VerticalDownArrowProcess"/>
    <dgm:cxn modelId="{46FFDA08-A03B-4559-9E85-D8A39675CC09}" type="presParOf" srcId="{F5F31DF4-A3C1-4851-ABF6-A1689682EB0E}" destId="{945B9A87-34BD-47B5-BC6D-1E68FCB8594A}" srcOrd="0" destOrd="0" presId="urn:microsoft.com/office/officeart/2016/7/layout/VerticalDownArrowProcess"/>
    <dgm:cxn modelId="{F050104B-E02B-46AD-A252-F9B23A21A0A9}" type="presParOf" srcId="{F5F31DF4-A3C1-4851-ABF6-A1689682EB0E}" destId="{AA17116C-D613-4453-8542-E95F8F7F4AC6}" srcOrd="1" destOrd="0" presId="urn:microsoft.com/office/officeart/2016/7/layout/VerticalDownArrowProcess"/>
    <dgm:cxn modelId="{B834E88F-0E8C-4AED-B430-7E8622971604}" type="presParOf" srcId="{F5F31DF4-A3C1-4851-ABF6-A1689682EB0E}" destId="{7AF6825F-FDB6-4A2F-AC8B-1F5D3F978FC9}" srcOrd="2" destOrd="0" presId="urn:microsoft.com/office/officeart/2016/7/layout/VerticalDownArrowProcess"/>
    <dgm:cxn modelId="{6A1E00AA-0BFA-45BE-BC6B-9F84DD4385C2}" type="presParOf" srcId="{9CFE9671-E2A6-434F-99A6-74879704E574}" destId="{99502C48-93C8-4A3F-971F-22FC787F2B54}" srcOrd="5" destOrd="0" presId="urn:microsoft.com/office/officeart/2016/7/layout/VerticalDownArrowProcess"/>
    <dgm:cxn modelId="{A1174A97-2A22-4B4B-8C7A-6544FA7FA8A1}" type="presParOf" srcId="{9CFE9671-E2A6-434F-99A6-74879704E574}" destId="{CCF16823-5DB1-402C-BB2B-06F6450E5A81}" srcOrd="6" destOrd="0" presId="urn:microsoft.com/office/officeart/2016/7/layout/VerticalDownArrowProcess"/>
    <dgm:cxn modelId="{DF2D3825-DCE8-4081-A8A1-EB12A85D1F66}" type="presParOf" srcId="{CCF16823-5DB1-402C-BB2B-06F6450E5A81}" destId="{1F0990EE-8316-441F-AD5D-B87E1FCBA581}" srcOrd="0" destOrd="0" presId="urn:microsoft.com/office/officeart/2016/7/layout/VerticalDownArrowProcess"/>
    <dgm:cxn modelId="{80DB75B2-A2AD-4275-BA61-2780887A6A63}" type="presParOf" srcId="{CCF16823-5DB1-402C-BB2B-06F6450E5A81}" destId="{673BBF71-716E-4327-B71D-A17AF866A5AC}" srcOrd="1" destOrd="0" presId="urn:microsoft.com/office/officeart/2016/7/layout/VerticalDownArrowProcess"/>
    <dgm:cxn modelId="{CE25BC30-A908-4C36-8064-1A89546FF5D5}" type="presParOf" srcId="{CCF16823-5DB1-402C-BB2B-06F6450E5A81}" destId="{8FA5F35A-AD33-4390-AAE3-1B5CD522774D}" srcOrd="2" destOrd="0" presId="urn:microsoft.com/office/officeart/2016/7/layout/VerticalDown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70F0C6-37E0-4974-B894-92E85E689865}">
      <dsp:nvSpPr>
        <dsp:cNvPr id="0" name=""/>
        <dsp:cNvSpPr/>
      </dsp:nvSpPr>
      <dsp:spPr>
        <a:xfrm>
          <a:off x="0" y="732498"/>
          <a:ext cx="5115491" cy="52767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Skeptical without being cynical.</a:t>
          </a:r>
        </a:p>
      </dsp:txBody>
      <dsp:txXfrm>
        <a:off x="25759" y="758257"/>
        <a:ext cx="5063973" cy="476152"/>
      </dsp:txXfrm>
    </dsp:sp>
    <dsp:sp modelId="{23EDE5B9-ED81-4C70-87C0-C0995CD6251A}">
      <dsp:nvSpPr>
        <dsp:cNvPr id="0" name=""/>
        <dsp:cNvSpPr/>
      </dsp:nvSpPr>
      <dsp:spPr>
        <a:xfrm>
          <a:off x="0" y="1323528"/>
          <a:ext cx="5115491" cy="527670"/>
        </a:xfrm>
        <a:prstGeom prst="roundRect">
          <a:avLst/>
        </a:prstGeom>
        <a:gradFill rotWithShape="0">
          <a:gsLst>
            <a:gs pos="0">
              <a:schemeClr val="accent2">
                <a:hueOff val="-291073"/>
                <a:satOff val="-16786"/>
                <a:lumOff val="1726"/>
                <a:alphaOff val="0"/>
                <a:satMod val="103000"/>
                <a:lumMod val="102000"/>
                <a:tint val="94000"/>
              </a:schemeClr>
            </a:gs>
            <a:gs pos="50000">
              <a:schemeClr val="accent2">
                <a:hueOff val="-291073"/>
                <a:satOff val="-16786"/>
                <a:lumOff val="1726"/>
                <a:alphaOff val="0"/>
                <a:satMod val="110000"/>
                <a:lumMod val="100000"/>
                <a:shade val="100000"/>
              </a:schemeClr>
            </a:gs>
            <a:gs pos="100000">
              <a:schemeClr val="accent2">
                <a:hueOff val="-291073"/>
                <a:satOff val="-16786"/>
                <a:lumOff val="1726"/>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Open-minded without being wishy-washy</a:t>
          </a:r>
        </a:p>
      </dsp:txBody>
      <dsp:txXfrm>
        <a:off x="25759" y="1349287"/>
        <a:ext cx="5063973" cy="476152"/>
      </dsp:txXfrm>
    </dsp:sp>
    <dsp:sp modelId="{3EED2699-D1AA-4FB6-AA34-880FB39EE6BB}">
      <dsp:nvSpPr>
        <dsp:cNvPr id="0" name=""/>
        <dsp:cNvSpPr/>
      </dsp:nvSpPr>
      <dsp:spPr>
        <a:xfrm>
          <a:off x="0" y="1914559"/>
          <a:ext cx="5115491" cy="527670"/>
        </a:xfrm>
        <a:prstGeom prst="roundRect">
          <a:avLst/>
        </a:prstGeom>
        <a:gradFill rotWithShape="0">
          <a:gsLst>
            <a:gs pos="0">
              <a:schemeClr val="accent2">
                <a:hueOff val="-582145"/>
                <a:satOff val="-33571"/>
                <a:lumOff val="3451"/>
                <a:alphaOff val="0"/>
                <a:satMod val="103000"/>
                <a:lumMod val="102000"/>
                <a:tint val="94000"/>
              </a:schemeClr>
            </a:gs>
            <a:gs pos="50000">
              <a:schemeClr val="accent2">
                <a:hueOff val="-582145"/>
                <a:satOff val="-33571"/>
                <a:lumOff val="3451"/>
                <a:alphaOff val="0"/>
                <a:satMod val="110000"/>
                <a:lumMod val="100000"/>
                <a:shade val="100000"/>
              </a:schemeClr>
            </a:gs>
            <a:gs pos="100000">
              <a:schemeClr val="accent2">
                <a:hueOff val="-582145"/>
                <a:satOff val="-33571"/>
                <a:lumOff val="3451"/>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Analytical without being nitpicky</a:t>
          </a:r>
        </a:p>
      </dsp:txBody>
      <dsp:txXfrm>
        <a:off x="25759" y="1940318"/>
        <a:ext cx="5063973" cy="476152"/>
      </dsp:txXfrm>
    </dsp:sp>
    <dsp:sp modelId="{BC4D7350-E82F-442E-954C-FEC3CB7FF014}">
      <dsp:nvSpPr>
        <dsp:cNvPr id="0" name=""/>
        <dsp:cNvSpPr/>
      </dsp:nvSpPr>
      <dsp:spPr>
        <a:xfrm>
          <a:off x="0" y="2505589"/>
          <a:ext cx="5115491" cy="527670"/>
        </a:xfrm>
        <a:prstGeom prst="roundRect">
          <a:avLst/>
        </a:prstGeom>
        <a:gradFill rotWithShape="0">
          <a:gsLst>
            <a:gs pos="0">
              <a:schemeClr val="accent2">
                <a:hueOff val="-873218"/>
                <a:satOff val="-50357"/>
                <a:lumOff val="5177"/>
                <a:alphaOff val="0"/>
                <a:satMod val="103000"/>
                <a:lumMod val="102000"/>
                <a:tint val="94000"/>
              </a:schemeClr>
            </a:gs>
            <a:gs pos="50000">
              <a:schemeClr val="accent2">
                <a:hueOff val="-873218"/>
                <a:satOff val="-50357"/>
                <a:lumOff val="5177"/>
                <a:alphaOff val="0"/>
                <a:satMod val="110000"/>
                <a:lumMod val="100000"/>
                <a:shade val="100000"/>
              </a:schemeClr>
            </a:gs>
            <a:gs pos="100000">
              <a:schemeClr val="accent2">
                <a:hueOff val="-873218"/>
                <a:satOff val="-50357"/>
                <a:lumOff val="5177"/>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Decisive without being stubborn</a:t>
          </a:r>
        </a:p>
      </dsp:txBody>
      <dsp:txXfrm>
        <a:off x="25759" y="2531348"/>
        <a:ext cx="5063973" cy="476152"/>
      </dsp:txXfrm>
    </dsp:sp>
    <dsp:sp modelId="{84FCEE4F-60AA-4DD6-B353-75DC40D795DB}">
      <dsp:nvSpPr>
        <dsp:cNvPr id="0" name=""/>
        <dsp:cNvSpPr/>
      </dsp:nvSpPr>
      <dsp:spPr>
        <a:xfrm>
          <a:off x="0" y="3096619"/>
          <a:ext cx="5115491" cy="527670"/>
        </a:xfrm>
        <a:prstGeom prst="roundRect">
          <a:avLst/>
        </a:prstGeom>
        <a:gradFill rotWithShape="0">
          <a:gsLst>
            <a:gs pos="0">
              <a:schemeClr val="accent2">
                <a:hueOff val="-1164290"/>
                <a:satOff val="-67142"/>
                <a:lumOff val="6902"/>
                <a:alphaOff val="0"/>
                <a:satMod val="103000"/>
                <a:lumMod val="102000"/>
                <a:tint val="94000"/>
              </a:schemeClr>
            </a:gs>
            <a:gs pos="50000">
              <a:schemeClr val="accent2">
                <a:hueOff val="-1164290"/>
                <a:satOff val="-67142"/>
                <a:lumOff val="6902"/>
                <a:alphaOff val="0"/>
                <a:satMod val="110000"/>
                <a:lumMod val="100000"/>
                <a:shade val="100000"/>
              </a:schemeClr>
            </a:gs>
            <a:gs pos="100000">
              <a:schemeClr val="accent2">
                <a:hueOff val="-1164290"/>
                <a:satOff val="-67142"/>
                <a:lumOff val="690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Evaluating without being judgmental</a:t>
          </a:r>
        </a:p>
      </dsp:txBody>
      <dsp:txXfrm>
        <a:off x="25759" y="3122378"/>
        <a:ext cx="5063973" cy="476152"/>
      </dsp:txXfrm>
    </dsp:sp>
    <dsp:sp modelId="{A15E3348-D99C-4285-B705-B988C1522233}">
      <dsp:nvSpPr>
        <dsp:cNvPr id="0" name=""/>
        <dsp:cNvSpPr/>
      </dsp:nvSpPr>
      <dsp:spPr>
        <a:xfrm>
          <a:off x="0" y="3687649"/>
          <a:ext cx="5115491" cy="527670"/>
        </a:xfrm>
        <a:prstGeom prst="roundRec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Forceful without being opinionated</a:t>
          </a:r>
        </a:p>
      </dsp:txBody>
      <dsp:txXfrm>
        <a:off x="25759" y="3713408"/>
        <a:ext cx="5063973" cy="47615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60CE43-A40C-4A16-BEF2-497C6BC1356E}">
      <dsp:nvSpPr>
        <dsp:cNvPr id="0" name=""/>
        <dsp:cNvSpPr/>
      </dsp:nvSpPr>
      <dsp:spPr>
        <a:xfrm>
          <a:off x="-201210" y="744286"/>
          <a:ext cx="6513603" cy="197665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C4D7CA0-52FE-4269-8445-0B4C10A0C8AD}">
      <dsp:nvSpPr>
        <dsp:cNvPr id="0" name=""/>
        <dsp:cNvSpPr/>
      </dsp:nvSpPr>
      <dsp:spPr>
        <a:xfrm>
          <a:off x="396726" y="1189033"/>
          <a:ext cx="1089284" cy="108715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E01BB43-53FD-4A69-A77D-0480AB791A89}">
      <dsp:nvSpPr>
        <dsp:cNvPr id="0" name=""/>
        <dsp:cNvSpPr/>
      </dsp:nvSpPr>
      <dsp:spPr>
        <a:xfrm>
          <a:off x="1674819" y="474833"/>
          <a:ext cx="5039994" cy="25174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9400" tIns="209400" rIns="209400" bIns="209400" numCol="1" spcCol="1270" anchor="ctr" anchorCtr="0">
          <a:noAutofit/>
        </a:bodyPr>
        <a:lstStyle/>
        <a:p>
          <a:pPr marL="0" lvl="0" indent="0" algn="l" defTabSz="889000">
            <a:lnSpc>
              <a:spcPct val="100000"/>
            </a:lnSpc>
            <a:spcBef>
              <a:spcPct val="0"/>
            </a:spcBef>
            <a:spcAft>
              <a:spcPct val="35000"/>
            </a:spcAft>
            <a:buNone/>
          </a:pPr>
          <a:r>
            <a:rPr lang="en-US" sz="2000" kern="1200" dirty="0"/>
            <a:t>Studies show us that failures of critical thinking contributes to….</a:t>
          </a:r>
        </a:p>
      </dsp:txBody>
      <dsp:txXfrm>
        <a:off x="1674819" y="474833"/>
        <a:ext cx="5039994" cy="2517490"/>
      </dsp:txXfrm>
    </dsp:sp>
    <dsp:sp modelId="{8DB8737D-9C2A-4413-8B5D-DC4BFD27D7C2}">
      <dsp:nvSpPr>
        <dsp:cNvPr id="0" name=""/>
        <dsp:cNvSpPr/>
      </dsp:nvSpPr>
      <dsp:spPr>
        <a:xfrm>
          <a:off x="0" y="3908774"/>
          <a:ext cx="6513603" cy="197665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E22B890-887B-4A04-B0F5-8BEDFC9E9D72}">
      <dsp:nvSpPr>
        <dsp:cNvPr id="0" name=""/>
        <dsp:cNvSpPr/>
      </dsp:nvSpPr>
      <dsp:spPr>
        <a:xfrm>
          <a:off x="396726" y="3876755"/>
          <a:ext cx="1089284" cy="108715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24A7FCA-89F4-4C9F-918E-7D73D6CF2154}">
      <dsp:nvSpPr>
        <dsp:cNvPr id="0" name=""/>
        <dsp:cNvSpPr/>
      </dsp:nvSpPr>
      <dsp:spPr>
        <a:xfrm>
          <a:off x="2083948" y="3432009"/>
          <a:ext cx="4221737" cy="19785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9400" tIns="209400" rIns="209400" bIns="209400" numCol="1" spcCol="1270" anchor="ctr" anchorCtr="0">
          <a:noAutofit/>
        </a:bodyPr>
        <a:lstStyle/>
        <a:p>
          <a:pPr marL="0" lvl="0" indent="0" algn="l" defTabSz="889000">
            <a:lnSpc>
              <a:spcPct val="100000"/>
            </a:lnSpc>
            <a:spcBef>
              <a:spcPct val="0"/>
            </a:spcBef>
            <a:spcAft>
              <a:spcPct val="35000"/>
            </a:spcAft>
            <a:buNone/>
          </a:pPr>
          <a:r>
            <a:rPr lang="en-US" sz="2000" i="1" kern="1200" dirty="0"/>
            <a:t>Patient deaths, lost revenue, job loss, ineffective law enforcement, combat casualties, bad decisions, heart disease, repeated suicide attempts, academic failure….</a:t>
          </a:r>
          <a:endParaRPr lang="en-US" sz="2000" kern="1200" dirty="0"/>
        </a:p>
      </dsp:txBody>
      <dsp:txXfrm>
        <a:off x="2083948" y="3432009"/>
        <a:ext cx="4221737" cy="197858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A44D07-9FBE-419D-9BB8-8FFBAC12D5D5}">
      <dsp:nvSpPr>
        <dsp:cNvPr id="0" name=""/>
        <dsp:cNvSpPr/>
      </dsp:nvSpPr>
      <dsp:spPr>
        <a:xfrm>
          <a:off x="49" y="18023"/>
          <a:ext cx="4728626" cy="903039"/>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77800" tIns="101600" rIns="177800" bIns="101600" numCol="1" spcCol="1270" anchor="ctr" anchorCtr="0">
          <a:noAutofit/>
        </a:bodyPr>
        <a:lstStyle/>
        <a:p>
          <a:pPr marL="0" lvl="0" indent="0" algn="ctr" defTabSz="1111250">
            <a:lnSpc>
              <a:spcPct val="90000"/>
            </a:lnSpc>
            <a:spcBef>
              <a:spcPct val="0"/>
            </a:spcBef>
            <a:spcAft>
              <a:spcPct val="35000"/>
            </a:spcAft>
            <a:buNone/>
          </a:pPr>
          <a:r>
            <a:rPr lang="en-US" sz="2500" kern="1200"/>
            <a:t>As an instructor my goal is to:</a:t>
          </a:r>
        </a:p>
      </dsp:txBody>
      <dsp:txXfrm>
        <a:off x="49" y="18023"/>
        <a:ext cx="4728626" cy="903039"/>
      </dsp:txXfrm>
    </dsp:sp>
    <dsp:sp modelId="{A1CE7D51-2AAF-4B3D-A948-BF50D00FD0B1}">
      <dsp:nvSpPr>
        <dsp:cNvPr id="0" name=""/>
        <dsp:cNvSpPr/>
      </dsp:nvSpPr>
      <dsp:spPr>
        <a:xfrm>
          <a:off x="49" y="921062"/>
          <a:ext cx="4728626" cy="2485511"/>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a:lnSpc>
              <a:spcPct val="90000"/>
            </a:lnSpc>
            <a:spcBef>
              <a:spcPct val="0"/>
            </a:spcBef>
            <a:spcAft>
              <a:spcPct val="15000"/>
            </a:spcAft>
            <a:buChar char="•"/>
          </a:pPr>
          <a:r>
            <a:rPr lang="en-US" sz="2500" kern="1200"/>
            <a:t>Teach in such a way that students learn to think their way through content and actions rather than memorize bits and pieces of information for tests.</a:t>
          </a:r>
        </a:p>
      </dsp:txBody>
      <dsp:txXfrm>
        <a:off x="49" y="921062"/>
        <a:ext cx="4728626" cy="2485511"/>
      </dsp:txXfrm>
    </dsp:sp>
    <dsp:sp modelId="{895544CA-430B-426C-A0D3-3949420192E9}">
      <dsp:nvSpPr>
        <dsp:cNvPr id="0" name=""/>
        <dsp:cNvSpPr/>
      </dsp:nvSpPr>
      <dsp:spPr>
        <a:xfrm>
          <a:off x="5390683" y="18023"/>
          <a:ext cx="4728626" cy="903039"/>
        </a:xfrm>
        <a:prstGeom prst="rect">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77800" tIns="101600" rIns="177800" bIns="101600" numCol="1" spcCol="1270" anchor="ctr" anchorCtr="0">
          <a:noAutofit/>
        </a:bodyPr>
        <a:lstStyle/>
        <a:p>
          <a:pPr marL="0" lvl="0" indent="0" algn="ctr" defTabSz="1111250">
            <a:lnSpc>
              <a:spcPct val="90000"/>
            </a:lnSpc>
            <a:spcBef>
              <a:spcPct val="0"/>
            </a:spcBef>
            <a:spcAft>
              <a:spcPct val="35000"/>
            </a:spcAft>
            <a:buNone/>
          </a:pPr>
          <a:r>
            <a:rPr lang="en-US" sz="2500" kern="1200" dirty="0"/>
            <a:t>As a primary nurse your goal may be to:</a:t>
          </a:r>
        </a:p>
      </dsp:txBody>
      <dsp:txXfrm>
        <a:off x="5390683" y="18023"/>
        <a:ext cx="4728626" cy="903039"/>
      </dsp:txXfrm>
    </dsp:sp>
    <dsp:sp modelId="{E4B4C13C-6C09-42DD-A000-A5F94D44AD9B}">
      <dsp:nvSpPr>
        <dsp:cNvPr id="0" name=""/>
        <dsp:cNvSpPr/>
      </dsp:nvSpPr>
      <dsp:spPr>
        <a:xfrm>
          <a:off x="5390683" y="921062"/>
          <a:ext cx="4728626" cy="2485511"/>
        </a:xfrm>
        <a:prstGeom prst="rect">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a:lnSpc>
              <a:spcPct val="90000"/>
            </a:lnSpc>
            <a:spcBef>
              <a:spcPct val="0"/>
            </a:spcBef>
            <a:spcAft>
              <a:spcPct val="15000"/>
            </a:spcAft>
            <a:buChar char="•"/>
          </a:pPr>
          <a:r>
            <a:rPr lang="en-US" sz="2500" kern="1200" dirty="0"/>
            <a:t>Encourage those caring for your primary patients to be alert, and curious when they see something out of the normal - </a:t>
          </a:r>
        </a:p>
        <a:p>
          <a:pPr marL="228600" lvl="1" indent="-228600" algn="l" defTabSz="1111250">
            <a:lnSpc>
              <a:spcPct val="90000"/>
            </a:lnSpc>
            <a:spcBef>
              <a:spcPct val="0"/>
            </a:spcBef>
            <a:spcAft>
              <a:spcPct val="15000"/>
            </a:spcAft>
            <a:buChar char="•"/>
          </a:pPr>
          <a:r>
            <a:rPr lang="en-US" sz="2500" kern="1200" dirty="0"/>
            <a:t>Be detectives – prevent bad outcomes</a:t>
          </a:r>
        </a:p>
      </dsp:txBody>
      <dsp:txXfrm>
        <a:off x="5390683" y="921062"/>
        <a:ext cx="4728626" cy="248551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CE16B7-17C1-47E1-88D2-AC9381B523D0}">
      <dsp:nvSpPr>
        <dsp:cNvPr id="0" name=""/>
        <dsp:cNvSpPr/>
      </dsp:nvSpPr>
      <dsp:spPr>
        <a:xfrm>
          <a:off x="0" y="4827324"/>
          <a:ext cx="1628400" cy="1056100"/>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15812" tIns="256032" rIns="115812" bIns="256032" numCol="1" spcCol="1270" anchor="ctr" anchorCtr="0">
          <a:noAutofit/>
        </a:bodyPr>
        <a:lstStyle/>
        <a:p>
          <a:pPr marL="0" lvl="0" indent="0" algn="ctr" defTabSz="1600200">
            <a:lnSpc>
              <a:spcPct val="90000"/>
            </a:lnSpc>
            <a:spcBef>
              <a:spcPct val="0"/>
            </a:spcBef>
            <a:spcAft>
              <a:spcPct val="35000"/>
            </a:spcAft>
            <a:buNone/>
          </a:pPr>
          <a:r>
            <a:rPr lang="en-US" sz="3600" kern="1200"/>
            <a:t>Forgive</a:t>
          </a:r>
        </a:p>
      </dsp:txBody>
      <dsp:txXfrm>
        <a:off x="0" y="4827324"/>
        <a:ext cx="1628400" cy="1056100"/>
      </dsp:txXfrm>
    </dsp:sp>
    <dsp:sp modelId="{BABC7332-A57F-4403-98FF-2812BC7C45DE}">
      <dsp:nvSpPr>
        <dsp:cNvPr id="0" name=""/>
        <dsp:cNvSpPr/>
      </dsp:nvSpPr>
      <dsp:spPr>
        <a:xfrm>
          <a:off x="1628400" y="4827324"/>
          <a:ext cx="4885203" cy="1056100"/>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95" tIns="228600" rIns="99095" bIns="228600" numCol="1" spcCol="1270" anchor="ctr" anchorCtr="0">
          <a:noAutofit/>
        </a:bodyPr>
        <a:lstStyle/>
        <a:p>
          <a:pPr marL="0" lvl="0" indent="0" algn="l" defTabSz="800100">
            <a:lnSpc>
              <a:spcPct val="90000"/>
            </a:lnSpc>
            <a:spcBef>
              <a:spcPct val="0"/>
            </a:spcBef>
            <a:spcAft>
              <a:spcPct val="35000"/>
            </a:spcAft>
            <a:buNone/>
          </a:pPr>
          <a:r>
            <a:rPr lang="en-US" sz="1800" kern="1200" dirty="0"/>
            <a:t>Forgive and Persist- there will be slips and falls. Don’t let that deter you from growing your thought process.</a:t>
          </a:r>
        </a:p>
      </dsp:txBody>
      <dsp:txXfrm>
        <a:off x="1628400" y="4827324"/>
        <a:ext cx="4885203" cy="1056100"/>
      </dsp:txXfrm>
    </dsp:sp>
    <dsp:sp modelId="{144FAFA0-87C9-4328-83F0-9915C7B53319}">
      <dsp:nvSpPr>
        <dsp:cNvPr id="0" name=""/>
        <dsp:cNvSpPr/>
      </dsp:nvSpPr>
      <dsp:spPr>
        <a:xfrm rot="10800000">
          <a:off x="0" y="3218883"/>
          <a:ext cx="1628400" cy="1624282"/>
        </a:xfrm>
        <a:prstGeom prst="upArrowCallout">
          <a:avLst>
            <a:gd name="adj1" fmla="val 5000"/>
            <a:gd name="adj2" fmla="val 10000"/>
            <a:gd name="adj3" fmla="val 15000"/>
            <a:gd name="adj4" fmla="val 64977"/>
          </a:avLst>
        </a:prstGeom>
        <a:solidFill>
          <a:schemeClr val="accent5">
            <a:hueOff val="-2252848"/>
            <a:satOff val="-5806"/>
            <a:lumOff val="-3922"/>
            <a:alphaOff val="0"/>
          </a:schemeClr>
        </a:solidFill>
        <a:ln w="12700" cap="flat" cmpd="sng" algn="ctr">
          <a:solidFill>
            <a:schemeClr val="accent5">
              <a:hueOff val="-2252848"/>
              <a:satOff val="-5806"/>
              <a:lumOff val="-3922"/>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15812" tIns="256032" rIns="115812" bIns="256032" numCol="1" spcCol="1270" anchor="ctr" anchorCtr="0">
          <a:noAutofit/>
        </a:bodyPr>
        <a:lstStyle/>
        <a:p>
          <a:pPr marL="0" lvl="0" indent="0" algn="ctr" defTabSz="1600200">
            <a:lnSpc>
              <a:spcPct val="90000"/>
            </a:lnSpc>
            <a:spcBef>
              <a:spcPct val="0"/>
            </a:spcBef>
            <a:spcAft>
              <a:spcPct val="35000"/>
            </a:spcAft>
            <a:buNone/>
          </a:pPr>
          <a:r>
            <a:rPr lang="en-US" sz="3600" kern="1200"/>
            <a:t>Be</a:t>
          </a:r>
        </a:p>
      </dsp:txBody>
      <dsp:txXfrm rot="-10800000">
        <a:off x="0" y="3218883"/>
        <a:ext cx="1628400" cy="1055783"/>
      </dsp:txXfrm>
    </dsp:sp>
    <dsp:sp modelId="{E033C5FF-2E14-4350-882F-6C765EE851B9}">
      <dsp:nvSpPr>
        <dsp:cNvPr id="0" name=""/>
        <dsp:cNvSpPr/>
      </dsp:nvSpPr>
      <dsp:spPr>
        <a:xfrm>
          <a:off x="1628400" y="3218883"/>
          <a:ext cx="4885203" cy="1055783"/>
        </a:xfrm>
        <a:prstGeom prst="rect">
          <a:avLst/>
        </a:prstGeom>
        <a:solidFill>
          <a:schemeClr val="accent5">
            <a:tint val="40000"/>
            <a:alpha val="90000"/>
            <a:hueOff val="-2246587"/>
            <a:satOff val="-7611"/>
            <a:lumOff val="-976"/>
            <a:alphaOff val="0"/>
          </a:schemeClr>
        </a:solidFill>
        <a:ln w="12700" cap="flat" cmpd="sng" algn="ctr">
          <a:solidFill>
            <a:schemeClr val="accent5">
              <a:tint val="40000"/>
              <a:alpha val="90000"/>
              <a:hueOff val="-2246587"/>
              <a:satOff val="-7611"/>
              <a:lumOff val="-97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95" tIns="215900" rIns="99095" bIns="215900" numCol="1" spcCol="1270" anchor="ctr" anchorCtr="0">
          <a:noAutofit/>
        </a:bodyPr>
        <a:lstStyle/>
        <a:p>
          <a:pPr marL="0" lvl="0" indent="0" algn="l" defTabSz="755650">
            <a:lnSpc>
              <a:spcPct val="90000"/>
            </a:lnSpc>
            <a:spcBef>
              <a:spcPct val="0"/>
            </a:spcBef>
            <a:spcAft>
              <a:spcPct val="35000"/>
            </a:spcAft>
            <a:buNone/>
          </a:pPr>
          <a:r>
            <a:rPr lang="en-US" sz="1700" kern="1200" dirty="0"/>
            <a:t>Be Alert for Opportunities – Look for opportunities to make decisions and solve problems reflectively. Rather than just “reacting”, be thoughtful and reflective about one problem/day</a:t>
          </a:r>
        </a:p>
      </dsp:txBody>
      <dsp:txXfrm>
        <a:off x="1628400" y="3218883"/>
        <a:ext cx="4885203" cy="1055783"/>
      </dsp:txXfrm>
    </dsp:sp>
    <dsp:sp modelId="{AA17116C-D613-4453-8542-E95F8F7F4AC6}">
      <dsp:nvSpPr>
        <dsp:cNvPr id="0" name=""/>
        <dsp:cNvSpPr/>
      </dsp:nvSpPr>
      <dsp:spPr>
        <a:xfrm rot="10800000">
          <a:off x="0" y="1610442"/>
          <a:ext cx="1628400" cy="1624282"/>
        </a:xfrm>
        <a:prstGeom prst="upArrowCallout">
          <a:avLst>
            <a:gd name="adj1" fmla="val 5000"/>
            <a:gd name="adj2" fmla="val 10000"/>
            <a:gd name="adj3" fmla="val 15000"/>
            <a:gd name="adj4" fmla="val 64977"/>
          </a:avLst>
        </a:prstGeom>
        <a:solidFill>
          <a:schemeClr val="accent5">
            <a:hueOff val="-4505695"/>
            <a:satOff val="-11613"/>
            <a:lumOff val="-7843"/>
            <a:alphaOff val="0"/>
          </a:schemeClr>
        </a:solidFill>
        <a:ln w="12700" cap="flat" cmpd="sng" algn="ctr">
          <a:solidFill>
            <a:schemeClr val="accent5">
              <a:hueOff val="-4505695"/>
              <a:satOff val="-11613"/>
              <a:lumOff val="-7843"/>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15812" tIns="256032" rIns="115812" bIns="256032" numCol="1" spcCol="1270" anchor="ctr" anchorCtr="0">
          <a:noAutofit/>
        </a:bodyPr>
        <a:lstStyle/>
        <a:p>
          <a:pPr marL="0" lvl="0" indent="0" algn="ctr" defTabSz="1600200">
            <a:lnSpc>
              <a:spcPct val="90000"/>
            </a:lnSpc>
            <a:spcBef>
              <a:spcPct val="0"/>
            </a:spcBef>
            <a:spcAft>
              <a:spcPct val="35000"/>
            </a:spcAft>
            <a:buNone/>
          </a:pPr>
          <a:r>
            <a:rPr lang="en-US" sz="3600" kern="1200"/>
            <a:t>Take</a:t>
          </a:r>
        </a:p>
      </dsp:txBody>
      <dsp:txXfrm rot="-10800000">
        <a:off x="0" y="1610442"/>
        <a:ext cx="1628400" cy="1055783"/>
      </dsp:txXfrm>
    </dsp:sp>
    <dsp:sp modelId="{7AF6825F-FDB6-4A2F-AC8B-1F5D3F978FC9}">
      <dsp:nvSpPr>
        <dsp:cNvPr id="0" name=""/>
        <dsp:cNvSpPr/>
      </dsp:nvSpPr>
      <dsp:spPr>
        <a:xfrm>
          <a:off x="1628400" y="1610442"/>
          <a:ext cx="4885203" cy="1055783"/>
        </a:xfrm>
        <a:prstGeom prst="rect">
          <a:avLst/>
        </a:prstGeom>
        <a:solidFill>
          <a:schemeClr val="accent5">
            <a:tint val="40000"/>
            <a:alpha val="90000"/>
            <a:hueOff val="-4493175"/>
            <a:satOff val="-15221"/>
            <a:lumOff val="-1952"/>
            <a:alphaOff val="0"/>
          </a:schemeClr>
        </a:solidFill>
        <a:ln w="12700" cap="flat" cmpd="sng" algn="ctr">
          <a:solidFill>
            <a:schemeClr val="accent5">
              <a:tint val="40000"/>
              <a:alpha val="90000"/>
              <a:hueOff val="-4493175"/>
              <a:satOff val="-15221"/>
              <a:lumOff val="-195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95" tIns="228600" rIns="99095" bIns="228600" numCol="1" spcCol="1270" anchor="ctr" anchorCtr="0">
          <a:noAutofit/>
        </a:bodyPr>
        <a:lstStyle/>
        <a:p>
          <a:pPr marL="0" lvl="0" indent="0" algn="l" defTabSz="800100">
            <a:lnSpc>
              <a:spcPct val="90000"/>
            </a:lnSpc>
            <a:spcBef>
              <a:spcPct val="0"/>
            </a:spcBef>
            <a:spcAft>
              <a:spcPct val="35000"/>
            </a:spcAft>
            <a:buNone/>
          </a:pPr>
          <a:r>
            <a:rPr lang="en-US" sz="1800" kern="1200" dirty="0"/>
            <a:t>Take Stock – Know where you are on this journey (take the self-assessment evaluation)</a:t>
          </a:r>
        </a:p>
      </dsp:txBody>
      <dsp:txXfrm>
        <a:off x="1628400" y="1610442"/>
        <a:ext cx="4885203" cy="1055783"/>
      </dsp:txXfrm>
    </dsp:sp>
    <dsp:sp modelId="{673BBF71-716E-4327-B71D-A17AF866A5AC}">
      <dsp:nvSpPr>
        <dsp:cNvPr id="0" name=""/>
        <dsp:cNvSpPr/>
      </dsp:nvSpPr>
      <dsp:spPr>
        <a:xfrm rot="10800000">
          <a:off x="0" y="2000"/>
          <a:ext cx="1628400" cy="1624282"/>
        </a:xfrm>
        <a:prstGeom prst="upArrowCallout">
          <a:avLst>
            <a:gd name="adj1" fmla="val 5000"/>
            <a:gd name="adj2" fmla="val 10000"/>
            <a:gd name="adj3" fmla="val 15000"/>
            <a:gd name="adj4" fmla="val 64977"/>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15812" tIns="256032" rIns="115812" bIns="256032" numCol="1" spcCol="1270" anchor="ctr" anchorCtr="0">
          <a:noAutofit/>
        </a:bodyPr>
        <a:lstStyle/>
        <a:p>
          <a:pPr marL="0" lvl="0" indent="0" algn="ctr" defTabSz="1600200">
            <a:lnSpc>
              <a:spcPct val="90000"/>
            </a:lnSpc>
            <a:spcBef>
              <a:spcPct val="0"/>
            </a:spcBef>
            <a:spcAft>
              <a:spcPct val="35000"/>
            </a:spcAft>
            <a:buNone/>
          </a:pPr>
          <a:r>
            <a:rPr lang="en-US" sz="3600" kern="1200"/>
            <a:t>Value</a:t>
          </a:r>
        </a:p>
      </dsp:txBody>
      <dsp:txXfrm rot="-10800000">
        <a:off x="0" y="2000"/>
        <a:ext cx="1628400" cy="1055783"/>
      </dsp:txXfrm>
    </dsp:sp>
    <dsp:sp modelId="{8FA5F35A-AD33-4390-AAE3-1B5CD522774D}">
      <dsp:nvSpPr>
        <dsp:cNvPr id="0" name=""/>
        <dsp:cNvSpPr/>
      </dsp:nvSpPr>
      <dsp:spPr>
        <a:xfrm>
          <a:off x="1628400" y="2000"/>
          <a:ext cx="4885203" cy="1055783"/>
        </a:xfrm>
        <a:prstGeom prst="rect">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95" tIns="228600" rIns="99095" bIns="228600" numCol="1" spcCol="1270" anchor="ctr" anchorCtr="0">
          <a:noAutofit/>
        </a:bodyPr>
        <a:lstStyle/>
        <a:p>
          <a:pPr marL="0" lvl="0" indent="0" algn="l" defTabSz="800100">
            <a:lnSpc>
              <a:spcPct val="90000"/>
            </a:lnSpc>
            <a:spcBef>
              <a:spcPct val="0"/>
            </a:spcBef>
            <a:spcAft>
              <a:spcPct val="35000"/>
            </a:spcAft>
            <a:buNone/>
          </a:pPr>
          <a:r>
            <a:rPr lang="en-US" sz="1800" kern="1200" dirty="0"/>
            <a:t>Value Critical Thinking- be truth seeking, open-minded, mindful of the consequences, systematic, inquisitive, confident in our in our critical thinking, and mature in our judgment</a:t>
          </a:r>
        </a:p>
      </dsp:txBody>
      <dsp:txXfrm>
        <a:off x="1628400" y="2000"/>
        <a:ext cx="4885203" cy="105578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6/7/layout/VerticalDownArrowProcess">
  <dgm:title val="Vertical Down Arrow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36"/>
      <dgm:constr type="primFontSz" for="des" forName="parentTextArrow" refType="primFontSz" refFor="des" refForName="parentTextBox" op="equ"/>
      <dgm:constr type="primFontSz" for="des" forName="descendantArrow" val="24"/>
      <dgm:constr type="primFontSz" for="des" forName="descendantArrow" refType="primFontSz" refFor="des" refForName="parentTextArrow" op="lte"/>
      <dgm:constr type="primFontSz" for="des" forName="descendantBox" refType="primFontSz" refFor="des" refForName="parentTextArrow" op="lte"/>
      <dgm:constr type="primFontSz" for="des" forName="descendantBox" refType="primFontSz" refFor="des" refForName="parentTextBox" op="lte"/>
      <dgm:constr type="primFontSz" for="des" forName="descendantArrow" refType="primFontSz" refFor="des" refForName="parentTextBox" op="lte"/>
      <dgm:constr type="primFontSz" for="des" forName="descendantBox" refType="primFontSz" refFor="des" refForName="descendan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onstrLst>
              <dgm:constr type="w" for="ch" forName="parentTextBox" refType="w" fact="0.25"/>
              <dgm:constr type="h" for="ch" forName="parentTextBox" refType="h"/>
              <dgm:constr type="t" for="ch" forName="parentTextBox"/>
              <dgm:constr type="w" for="ch" forName="descendantBox" refType="w" fact="0.75"/>
              <dgm:constr type="l" for="ch" forName="descendantBox" refType="w" fact="0.25"/>
              <dgm:constr type="b" for="ch" forName="descendantBox" refType="h"/>
              <dgm:constr type="h" for="ch" forName="descendantBox" refType="h"/>
            </dgm:constrLst>
            <dgm:ruleLst/>
            <dgm:layoutNode name="parentTextBox" styleLbl="alignNode1">
              <dgm:alg type="tx"/>
              <dgm:shape xmlns:r="http://schemas.openxmlformats.org/officeDocument/2006/relationships" type="rect" r:blip="">
                <dgm:adjLst/>
              </dgm:shape>
              <dgm:presOf axis="self"/>
              <dgm:constrLst>
                <dgm:constr type="primFontSz" refType="h" op="lte" fact="0.5"/>
                <dgm:constr type="lMarg" refType="w" fact="0.2016"/>
                <dgm:constr type="rMarg" refType="w" fact="0.2016"/>
              </dgm:constrLst>
              <dgm:ruleLst>
                <dgm:rule type="primFontSz" val="13" fact="NaN" max="NaN"/>
              </dgm:ruleLst>
            </dgm:layoutNode>
            <dgm:layoutNode name="descendantBox" styleLbl="bgAccFollowNode1">
              <dgm:alg type="tx">
                <dgm:param type="stBulletLvl" val="0"/>
                <dgm:param type="parTxLTRAlign" val="l"/>
              </dgm:alg>
              <dgm:shape xmlns:r="http://schemas.openxmlformats.org/officeDocument/2006/relationships" type="rect" r:blip="">
                <dgm:adjLst/>
              </dgm:shape>
              <dgm:presOf/>
              <dgm:constrLst>
                <dgm:constr type="tMarg" refType="primFontSz"/>
                <dgm:constr type="bMarg" refType="primFontSz"/>
                <dgm:constr type="lMarg" refType="w" fact="0.0575"/>
                <dgm:constr type="rMarg" refType="w" fact="0.0575"/>
              </dgm:constrLst>
              <dgm:presOf axis="des" ptType="node"/>
              <dgm:ruleLst>
                <dgm:rule type="primFontSz" val="11" fact="NaN" max="NaN"/>
              </dgm:ruleLst>
            </dgm:layoutNode>
          </dgm:layoutNode>
        </dgm:if>
        <dgm:else name="Name17">
          <dgm:layoutNode name="arrowAndChildren">
            <dgm:alg type="composite"/>
            <dgm:shape xmlns:r="http://schemas.openxmlformats.org/officeDocument/2006/relationships" r:blip="">
              <dgm:adjLst/>
            </dgm:shape>
            <dgm:presOf/>
            <dgm:constrLst>
              <dgm:constr type="w" for="ch" forName="parentTextArrow" refType="w" fact="0.25"/>
              <dgm:constr type="t" for="ch" forName="parentTextArrow"/>
              <dgm:constr type="h" for="ch" forName="parentTextArrow" refType="h" fact="0.65"/>
              <dgm:constr type="w" for="ch" forName="arrow" refType="w" fact="0.25"/>
              <dgm:constr type="h" for="ch" forName="arrow" refType="h"/>
              <dgm:constr type="l" for="ch" forName="descendantArrow" refType="w" fact="0.25"/>
              <dgm:constr type="w" for="ch" forName="descendantArrow" refType="w" fact="0.75"/>
              <dgm:constr type="b" for="ch" forName="descendantArrow" refType="h" fact="0.65"/>
              <dgm:constr type="h" for="ch" forName="descendantArrow" refType="h" fact="0.65"/>
            </dgm:constrLst>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constr type="primFontSz" refType="h" op="lte" fact="0.5"/>
                <dgm:constr type="lMarg" refType="w" fact="0.2016"/>
                <dgm:constr type="rMarg" refType="w" fact="0.2016"/>
              </dgm:constrLst>
              <dgm:ruleLst>
                <dgm:rule type="primFontSz" val="13" fact="NaN" max="NaN"/>
              </dgm:ruleLst>
            </dgm:layoutNode>
            <dgm:layoutNode name="arrow" styleLbl="alignNode1">
              <dgm:alg type="sp"/>
              <dgm:shape xmlns:r="http://schemas.openxmlformats.org/officeDocument/2006/relationships" rot="180" type="upArrowCallout" r:blip="">
                <dgm:adjLst>
                  <dgm:adj idx="1" val="0.05"/>
                  <dgm:adj idx="2" val="0.1"/>
                  <dgm:adj idx="3" val="0.15"/>
                </dgm:adjLst>
              </dgm:shape>
              <dgm:presOf axis="self"/>
              <dgm:constrLst/>
              <dgm:ruleLst/>
            </dgm:layoutNode>
            <dgm:layoutNode name="descendantArrow" styleLbl="bgAccFollowNode1">
              <dgm:alg type="tx">
                <dgm:param type="stBulletLvl" val="0"/>
                <dgm:param type="parTxLTRAlign" val="l"/>
              </dgm:alg>
              <dgm:shape xmlns:r="http://schemas.openxmlformats.org/officeDocument/2006/relationships" type="rect" r:blip="">
                <dgm:adjLst/>
              </dgm:shape>
              <dgm:presOf axis="des" ptType="node"/>
              <dgm:constrLst>
                <dgm:constr type="tMarg" refType="primFontSz"/>
                <dgm:constr type="bMarg" refType="primFontSz"/>
                <dgm:constr type="lMarg" refType="w" fact="0.0575"/>
                <dgm:constr type="rMarg" refType="w" fact="0.0575"/>
              </dgm:constrLst>
              <dgm:ruleLst>
                <dgm:rule type="primFontSz" val="11" fact="NaN" max="NaN"/>
              </dgm:ruleLst>
            </dgm:layoutNod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25DCF-5286-4E27-BE77-13E4CAE7481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D29119C-6EC6-4AE8-AC3A-71BAF79B6FB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726DB9B-9F9A-44FE-BD3F-C89907AA5B12}"/>
              </a:ext>
            </a:extLst>
          </p:cNvPr>
          <p:cNvSpPr>
            <a:spLocks noGrp="1"/>
          </p:cNvSpPr>
          <p:nvPr>
            <p:ph type="dt" sz="half" idx="10"/>
          </p:nvPr>
        </p:nvSpPr>
        <p:spPr/>
        <p:txBody>
          <a:bodyPr/>
          <a:lstStyle/>
          <a:p>
            <a:fld id="{C5218E3E-F704-410C-8622-188569287EB2}" type="datetimeFigureOut">
              <a:rPr lang="en-US" smtClean="0"/>
              <a:t>10/13/2019</a:t>
            </a:fld>
            <a:endParaRPr lang="en-US"/>
          </a:p>
        </p:txBody>
      </p:sp>
      <p:sp>
        <p:nvSpPr>
          <p:cNvPr id="5" name="Footer Placeholder 4">
            <a:extLst>
              <a:ext uri="{FF2B5EF4-FFF2-40B4-BE49-F238E27FC236}">
                <a16:creationId xmlns:a16="http://schemas.microsoft.com/office/drawing/2014/main" id="{DB6B588D-1233-45CA-A6C7-6954E8B06F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0D2D79-6AE7-40E8-946D-B09A4F42A72E}"/>
              </a:ext>
            </a:extLst>
          </p:cNvPr>
          <p:cNvSpPr>
            <a:spLocks noGrp="1"/>
          </p:cNvSpPr>
          <p:nvPr>
            <p:ph type="sldNum" sz="quarter" idx="12"/>
          </p:nvPr>
        </p:nvSpPr>
        <p:spPr/>
        <p:txBody>
          <a:bodyPr/>
          <a:lstStyle/>
          <a:p>
            <a:fld id="{569FFBF7-7E73-4ACA-808C-A2EB80BFB08C}" type="slidenum">
              <a:rPr lang="en-US" smtClean="0"/>
              <a:t>‹#›</a:t>
            </a:fld>
            <a:endParaRPr lang="en-US"/>
          </a:p>
        </p:txBody>
      </p:sp>
    </p:spTree>
    <p:extLst>
      <p:ext uri="{BB962C8B-B14F-4D97-AF65-F5344CB8AC3E}">
        <p14:creationId xmlns:p14="http://schemas.microsoft.com/office/powerpoint/2010/main" val="1532936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4FAFE-DA4D-4FDA-A933-76DC1C1EB92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FA87132-FFCA-4ABF-A38F-7069C166298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0635FD-D00A-435E-B774-5A5650C548CF}"/>
              </a:ext>
            </a:extLst>
          </p:cNvPr>
          <p:cNvSpPr>
            <a:spLocks noGrp="1"/>
          </p:cNvSpPr>
          <p:nvPr>
            <p:ph type="dt" sz="half" idx="10"/>
          </p:nvPr>
        </p:nvSpPr>
        <p:spPr/>
        <p:txBody>
          <a:bodyPr/>
          <a:lstStyle/>
          <a:p>
            <a:fld id="{C5218E3E-F704-410C-8622-188569287EB2}" type="datetimeFigureOut">
              <a:rPr lang="en-US" smtClean="0"/>
              <a:t>10/13/2019</a:t>
            </a:fld>
            <a:endParaRPr lang="en-US"/>
          </a:p>
        </p:txBody>
      </p:sp>
      <p:sp>
        <p:nvSpPr>
          <p:cNvPr id="5" name="Footer Placeholder 4">
            <a:extLst>
              <a:ext uri="{FF2B5EF4-FFF2-40B4-BE49-F238E27FC236}">
                <a16:creationId xmlns:a16="http://schemas.microsoft.com/office/drawing/2014/main" id="{56190DEC-4928-44A8-B5B3-B474D072B2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D90288-4F25-42E1-A8D8-83E6CD52A0BA}"/>
              </a:ext>
            </a:extLst>
          </p:cNvPr>
          <p:cNvSpPr>
            <a:spLocks noGrp="1"/>
          </p:cNvSpPr>
          <p:nvPr>
            <p:ph type="sldNum" sz="quarter" idx="12"/>
          </p:nvPr>
        </p:nvSpPr>
        <p:spPr/>
        <p:txBody>
          <a:bodyPr/>
          <a:lstStyle/>
          <a:p>
            <a:fld id="{569FFBF7-7E73-4ACA-808C-A2EB80BFB08C}" type="slidenum">
              <a:rPr lang="en-US" smtClean="0"/>
              <a:t>‹#›</a:t>
            </a:fld>
            <a:endParaRPr lang="en-US"/>
          </a:p>
        </p:txBody>
      </p:sp>
    </p:spTree>
    <p:extLst>
      <p:ext uri="{BB962C8B-B14F-4D97-AF65-F5344CB8AC3E}">
        <p14:creationId xmlns:p14="http://schemas.microsoft.com/office/powerpoint/2010/main" val="2946256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1E5D1A7-E2FC-4344-8047-40C15B41085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9BA9EEA-79C9-46A9-AC44-9AD3E0973B7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5DF4B1-7E98-4D0F-9DE7-C1C306129C59}"/>
              </a:ext>
            </a:extLst>
          </p:cNvPr>
          <p:cNvSpPr>
            <a:spLocks noGrp="1"/>
          </p:cNvSpPr>
          <p:nvPr>
            <p:ph type="dt" sz="half" idx="10"/>
          </p:nvPr>
        </p:nvSpPr>
        <p:spPr/>
        <p:txBody>
          <a:bodyPr/>
          <a:lstStyle/>
          <a:p>
            <a:fld id="{C5218E3E-F704-410C-8622-188569287EB2}" type="datetimeFigureOut">
              <a:rPr lang="en-US" smtClean="0"/>
              <a:t>10/13/2019</a:t>
            </a:fld>
            <a:endParaRPr lang="en-US"/>
          </a:p>
        </p:txBody>
      </p:sp>
      <p:sp>
        <p:nvSpPr>
          <p:cNvPr id="5" name="Footer Placeholder 4">
            <a:extLst>
              <a:ext uri="{FF2B5EF4-FFF2-40B4-BE49-F238E27FC236}">
                <a16:creationId xmlns:a16="http://schemas.microsoft.com/office/drawing/2014/main" id="{C6C55B77-4805-4823-AEEE-C003139282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69AF7F-B087-474A-B881-22E2B9B61F1A}"/>
              </a:ext>
            </a:extLst>
          </p:cNvPr>
          <p:cNvSpPr>
            <a:spLocks noGrp="1"/>
          </p:cNvSpPr>
          <p:nvPr>
            <p:ph type="sldNum" sz="quarter" idx="12"/>
          </p:nvPr>
        </p:nvSpPr>
        <p:spPr/>
        <p:txBody>
          <a:bodyPr/>
          <a:lstStyle/>
          <a:p>
            <a:fld id="{569FFBF7-7E73-4ACA-808C-A2EB80BFB08C}" type="slidenum">
              <a:rPr lang="en-US" smtClean="0"/>
              <a:t>‹#›</a:t>
            </a:fld>
            <a:endParaRPr lang="en-US"/>
          </a:p>
        </p:txBody>
      </p:sp>
    </p:spTree>
    <p:extLst>
      <p:ext uri="{BB962C8B-B14F-4D97-AF65-F5344CB8AC3E}">
        <p14:creationId xmlns:p14="http://schemas.microsoft.com/office/powerpoint/2010/main" val="1908499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40139-B1CD-4F72-BA7E-A12A843104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01504B-7B8F-42F0-B4F0-C000E5C19DD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970534-A541-4837-9A6D-42EDC4082BE9}"/>
              </a:ext>
            </a:extLst>
          </p:cNvPr>
          <p:cNvSpPr>
            <a:spLocks noGrp="1"/>
          </p:cNvSpPr>
          <p:nvPr>
            <p:ph type="dt" sz="half" idx="10"/>
          </p:nvPr>
        </p:nvSpPr>
        <p:spPr/>
        <p:txBody>
          <a:bodyPr/>
          <a:lstStyle/>
          <a:p>
            <a:fld id="{C5218E3E-F704-410C-8622-188569287EB2}" type="datetimeFigureOut">
              <a:rPr lang="en-US" smtClean="0"/>
              <a:t>10/13/2019</a:t>
            </a:fld>
            <a:endParaRPr lang="en-US"/>
          </a:p>
        </p:txBody>
      </p:sp>
      <p:sp>
        <p:nvSpPr>
          <p:cNvPr id="5" name="Footer Placeholder 4">
            <a:extLst>
              <a:ext uri="{FF2B5EF4-FFF2-40B4-BE49-F238E27FC236}">
                <a16:creationId xmlns:a16="http://schemas.microsoft.com/office/drawing/2014/main" id="{CCA4DCBC-B58F-4312-9315-5C5F643C6B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AAEA16-3FA2-402F-95CE-3DF8D29B646D}"/>
              </a:ext>
            </a:extLst>
          </p:cNvPr>
          <p:cNvSpPr>
            <a:spLocks noGrp="1"/>
          </p:cNvSpPr>
          <p:nvPr>
            <p:ph type="sldNum" sz="quarter" idx="12"/>
          </p:nvPr>
        </p:nvSpPr>
        <p:spPr/>
        <p:txBody>
          <a:bodyPr/>
          <a:lstStyle/>
          <a:p>
            <a:fld id="{569FFBF7-7E73-4ACA-808C-A2EB80BFB08C}" type="slidenum">
              <a:rPr lang="en-US" smtClean="0"/>
              <a:t>‹#›</a:t>
            </a:fld>
            <a:endParaRPr lang="en-US"/>
          </a:p>
        </p:txBody>
      </p:sp>
    </p:spTree>
    <p:extLst>
      <p:ext uri="{BB962C8B-B14F-4D97-AF65-F5344CB8AC3E}">
        <p14:creationId xmlns:p14="http://schemas.microsoft.com/office/powerpoint/2010/main" val="242900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1B1FD-A257-4FD3-A56E-18B71C26E0F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92B5FE2-03F1-4447-BBAF-1A97058ADA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ABC950D-DFD8-44C7-BDE0-1EFF42215A5F}"/>
              </a:ext>
            </a:extLst>
          </p:cNvPr>
          <p:cNvSpPr>
            <a:spLocks noGrp="1"/>
          </p:cNvSpPr>
          <p:nvPr>
            <p:ph type="dt" sz="half" idx="10"/>
          </p:nvPr>
        </p:nvSpPr>
        <p:spPr/>
        <p:txBody>
          <a:bodyPr/>
          <a:lstStyle/>
          <a:p>
            <a:fld id="{C5218E3E-F704-410C-8622-188569287EB2}" type="datetimeFigureOut">
              <a:rPr lang="en-US" smtClean="0"/>
              <a:t>10/13/2019</a:t>
            </a:fld>
            <a:endParaRPr lang="en-US"/>
          </a:p>
        </p:txBody>
      </p:sp>
      <p:sp>
        <p:nvSpPr>
          <p:cNvPr id="5" name="Footer Placeholder 4">
            <a:extLst>
              <a:ext uri="{FF2B5EF4-FFF2-40B4-BE49-F238E27FC236}">
                <a16:creationId xmlns:a16="http://schemas.microsoft.com/office/drawing/2014/main" id="{84B41045-D8E2-4E1B-92B5-0A52EF33E7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DCAB0C-9B4B-4A69-9342-6731EEF6212C}"/>
              </a:ext>
            </a:extLst>
          </p:cNvPr>
          <p:cNvSpPr>
            <a:spLocks noGrp="1"/>
          </p:cNvSpPr>
          <p:nvPr>
            <p:ph type="sldNum" sz="quarter" idx="12"/>
          </p:nvPr>
        </p:nvSpPr>
        <p:spPr/>
        <p:txBody>
          <a:bodyPr/>
          <a:lstStyle/>
          <a:p>
            <a:fld id="{569FFBF7-7E73-4ACA-808C-A2EB80BFB08C}" type="slidenum">
              <a:rPr lang="en-US" smtClean="0"/>
              <a:t>‹#›</a:t>
            </a:fld>
            <a:endParaRPr lang="en-US"/>
          </a:p>
        </p:txBody>
      </p:sp>
    </p:spTree>
    <p:extLst>
      <p:ext uri="{BB962C8B-B14F-4D97-AF65-F5344CB8AC3E}">
        <p14:creationId xmlns:p14="http://schemas.microsoft.com/office/powerpoint/2010/main" val="452547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B0D02D-9128-41BD-97B1-5B4808E1DB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13DE717-5F0E-4CE9-9CB8-2A3D9AFF8F9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75B4B7A-5E75-4FE4-8F6C-75222C1AA0A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35DBC32-29F2-4369-8798-D5AE9C32BBB7}"/>
              </a:ext>
            </a:extLst>
          </p:cNvPr>
          <p:cNvSpPr>
            <a:spLocks noGrp="1"/>
          </p:cNvSpPr>
          <p:nvPr>
            <p:ph type="dt" sz="half" idx="10"/>
          </p:nvPr>
        </p:nvSpPr>
        <p:spPr/>
        <p:txBody>
          <a:bodyPr/>
          <a:lstStyle/>
          <a:p>
            <a:fld id="{C5218E3E-F704-410C-8622-188569287EB2}" type="datetimeFigureOut">
              <a:rPr lang="en-US" smtClean="0"/>
              <a:t>10/13/2019</a:t>
            </a:fld>
            <a:endParaRPr lang="en-US"/>
          </a:p>
        </p:txBody>
      </p:sp>
      <p:sp>
        <p:nvSpPr>
          <p:cNvPr id="6" name="Footer Placeholder 5">
            <a:extLst>
              <a:ext uri="{FF2B5EF4-FFF2-40B4-BE49-F238E27FC236}">
                <a16:creationId xmlns:a16="http://schemas.microsoft.com/office/drawing/2014/main" id="{1C3DD1F9-02CC-4D3C-830F-9F5D29E2C4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93B091-2B4F-46EC-B4DB-861FC13B9666}"/>
              </a:ext>
            </a:extLst>
          </p:cNvPr>
          <p:cNvSpPr>
            <a:spLocks noGrp="1"/>
          </p:cNvSpPr>
          <p:nvPr>
            <p:ph type="sldNum" sz="quarter" idx="12"/>
          </p:nvPr>
        </p:nvSpPr>
        <p:spPr/>
        <p:txBody>
          <a:bodyPr/>
          <a:lstStyle/>
          <a:p>
            <a:fld id="{569FFBF7-7E73-4ACA-808C-A2EB80BFB08C}" type="slidenum">
              <a:rPr lang="en-US" smtClean="0"/>
              <a:t>‹#›</a:t>
            </a:fld>
            <a:endParaRPr lang="en-US"/>
          </a:p>
        </p:txBody>
      </p:sp>
    </p:spTree>
    <p:extLst>
      <p:ext uri="{BB962C8B-B14F-4D97-AF65-F5344CB8AC3E}">
        <p14:creationId xmlns:p14="http://schemas.microsoft.com/office/powerpoint/2010/main" val="4056089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463EB-FB0C-48BD-851C-67246C6060D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BB01B14-B6D9-4DA2-A310-49AA5055DD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0A4F767-B45A-4C95-9A9A-3621A6E5BFD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2CEB089-F139-41AA-8B8E-29815E64788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D29E8EF-77DE-449F-8AD9-16479D0B069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99E55C2-57B6-41D7-80A0-7036B97579B7}"/>
              </a:ext>
            </a:extLst>
          </p:cNvPr>
          <p:cNvSpPr>
            <a:spLocks noGrp="1"/>
          </p:cNvSpPr>
          <p:nvPr>
            <p:ph type="dt" sz="half" idx="10"/>
          </p:nvPr>
        </p:nvSpPr>
        <p:spPr/>
        <p:txBody>
          <a:bodyPr/>
          <a:lstStyle/>
          <a:p>
            <a:fld id="{C5218E3E-F704-410C-8622-188569287EB2}" type="datetimeFigureOut">
              <a:rPr lang="en-US" smtClean="0"/>
              <a:t>10/13/2019</a:t>
            </a:fld>
            <a:endParaRPr lang="en-US"/>
          </a:p>
        </p:txBody>
      </p:sp>
      <p:sp>
        <p:nvSpPr>
          <p:cNvPr id="8" name="Footer Placeholder 7">
            <a:extLst>
              <a:ext uri="{FF2B5EF4-FFF2-40B4-BE49-F238E27FC236}">
                <a16:creationId xmlns:a16="http://schemas.microsoft.com/office/drawing/2014/main" id="{67DB4F21-8339-45DB-B70E-50E42F05C7B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F20CCDC-F297-4165-9FA1-399CDAF4DC0B}"/>
              </a:ext>
            </a:extLst>
          </p:cNvPr>
          <p:cNvSpPr>
            <a:spLocks noGrp="1"/>
          </p:cNvSpPr>
          <p:nvPr>
            <p:ph type="sldNum" sz="quarter" idx="12"/>
          </p:nvPr>
        </p:nvSpPr>
        <p:spPr/>
        <p:txBody>
          <a:bodyPr/>
          <a:lstStyle/>
          <a:p>
            <a:fld id="{569FFBF7-7E73-4ACA-808C-A2EB80BFB08C}" type="slidenum">
              <a:rPr lang="en-US" smtClean="0"/>
              <a:t>‹#›</a:t>
            </a:fld>
            <a:endParaRPr lang="en-US"/>
          </a:p>
        </p:txBody>
      </p:sp>
    </p:spTree>
    <p:extLst>
      <p:ext uri="{BB962C8B-B14F-4D97-AF65-F5344CB8AC3E}">
        <p14:creationId xmlns:p14="http://schemas.microsoft.com/office/powerpoint/2010/main" val="3010190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B7F26-D7DE-4017-898F-546753035A6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2926D78-5CAB-497B-8BE3-62820C8A8C38}"/>
              </a:ext>
            </a:extLst>
          </p:cNvPr>
          <p:cNvSpPr>
            <a:spLocks noGrp="1"/>
          </p:cNvSpPr>
          <p:nvPr>
            <p:ph type="dt" sz="half" idx="10"/>
          </p:nvPr>
        </p:nvSpPr>
        <p:spPr/>
        <p:txBody>
          <a:bodyPr/>
          <a:lstStyle/>
          <a:p>
            <a:fld id="{C5218E3E-F704-410C-8622-188569287EB2}" type="datetimeFigureOut">
              <a:rPr lang="en-US" smtClean="0"/>
              <a:t>10/13/2019</a:t>
            </a:fld>
            <a:endParaRPr lang="en-US"/>
          </a:p>
        </p:txBody>
      </p:sp>
      <p:sp>
        <p:nvSpPr>
          <p:cNvPr id="4" name="Footer Placeholder 3">
            <a:extLst>
              <a:ext uri="{FF2B5EF4-FFF2-40B4-BE49-F238E27FC236}">
                <a16:creationId xmlns:a16="http://schemas.microsoft.com/office/drawing/2014/main" id="{C6454A4F-EBE8-45A7-B3F8-76CC6EC387B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3514900-3700-4B86-9FA4-8C48855A958E}"/>
              </a:ext>
            </a:extLst>
          </p:cNvPr>
          <p:cNvSpPr>
            <a:spLocks noGrp="1"/>
          </p:cNvSpPr>
          <p:nvPr>
            <p:ph type="sldNum" sz="quarter" idx="12"/>
          </p:nvPr>
        </p:nvSpPr>
        <p:spPr/>
        <p:txBody>
          <a:bodyPr/>
          <a:lstStyle/>
          <a:p>
            <a:fld id="{569FFBF7-7E73-4ACA-808C-A2EB80BFB08C}" type="slidenum">
              <a:rPr lang="en-US" smtClean="0"/>
              <a:t>‹#›</a:t>
            </a:fld>
            <a:endParaRPr lang="en-US"/>
          </a:p>
        </p:txBody>
      </p:sp>
    </p:spTree>
    <p:extLst>
      <p:ext uri="{BB962C8B-B14F-4D97-AF65-F5344CB8AC3E}">
        <p14:creationId xmlns:p14="http://schemas.microsoft.com/office/powerpoint/2010/main" val="1359562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176BF15-4434-4F72-9221-93FA239398F3}"/>
              </a:ext>
            </a:extLst>
          </p:cNvPr>
          <p:cNvSpPr>
            <a:spLocks noGrp="1"/>
          </p:cNvSpPr>
          <p:nvPr>
            <p:ph type="dt" sz="half" idx="10"/>
          </p:nvPr>
        </p:nvSpPr>
        <p:spPr/>
        <p:txBody>
          <a:bodyPr/>
          <a:lstStyle/>
          <a:p>
            <a:fld id="{C5218E3E-F704-410C-8622-188569287EB2}" type="datetimeFigureOut">
              <a:rPr lang="en-US" smtClean="0"/>
              <a:t>10/13/2019</a:t>
            </a:fld>
            <a:endParaRPr lang="en-US"/>
          </a:p>
        </p:txBody>
      </p:sp>
      <p:sp>
        <p:nvSpPr>
          <p:cNvPr id="3" name="Footer Placeholder 2">
            <a:extLst>
              <a:ext uri="{FF2B5EF4-FFF2-40B4-BE49-F238E27FC236}">
                <a16:creationId xmlns:a16="http://schemas.microsoft.com/office/drawing/2014/main" id="{D5DF228E-4260-4C76-B03F-15CE5926C22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7F9CEFD-C325-44A7-9030-9979118AB85D}"/>
              </a:ext>
            </a:extLst>
          </p:cNvPr>
          <p:cNvSpPr>
            <a:spLocks noGrp="1"/>
          </p:cNvSpPr>
          <p:nvPr>
            <p:ph type="sldNum" sz="quarter" idx="12"/>
          </p:nvPr>
        </p:nvSpPr>
        <p:spPr/>
        <p:txBody>
          <a:bodyPr/>
          <a:lstStyle/>
          <a:p>
            <a:fld id="{569FFBF7-7E73-4ACA-808C-A2EB80BFB08C}" type="slidenum">
              <a:rPr lang="en-US" smtClean="0"/>
              <a:t>‹#›</a:t>
            </a:fld>
            <a:endParaRPr lang="en-US"/>
          </a:p>
        </p:txBody>
      </p:sp>
    </p:spTree>
    <p:extLst>
      <p:ext uri="{BB962C8B-B14F-4D97-AF65-F5344CB8AC3E}">
        <p14:creationId xmlns:p14="http://schemas.microsoft.com/office/powerpoint/2010/main" val="3808992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812BF-5B75-47BD-8D84-14231033EE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81EEE0A-0173-44D6-81F5-EE103534324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A82BDED-60F7-482A-A554-011292C817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87D0C2C-AEC9-41ED-9AD8-F5E5E0F76D46}"/>
              </a:ext>
            </a:extLst>
          </p:cNvPr>
          <p:cNvSpPr>
            <a:spLocks noGrp="1"/>
          </p:cNvSpPr>
          <p:nvPr>
            <p:ph type="dt" sz="half" idx="10"/>
          </p:nvPr>
        </p:nvSpPr>
        <p:spPr/>
        <p:txBody>
          <a:bodyPr/>
          <a:lstStyle/>
          <a:p>
            <a:fld id="{C5218E3E-F704-410C-8622-188569287EB2}" type="datetimeFigureOut">
              <a:rPr lang="en-US" smtClean="0"/>
              <a:t>10/13/2019</a:t>
            </a:fld>
            <a:endParaRPr lang="en-US"/>
          </a:p>
        </p:txBody>
      </p:sp>
      <p:sp>
        <p:nvSpPr>
          <p:cNvPr id="6" name="Footer Placeholder 5">
            <a:extLst>
              <a:ext uri="{FF2B5EF4-FFF2-40B4-BE49-F238E27FC236}">
                <a16:creationId xmlns:a16="http://schemas.microsoft.com/office/drawing/2014/main" id="{5FC77255-B740-4F1F-A6EE-5BEE36A4B4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82FAA7-2102-4525-822E-772B6C5AC720}"/>
              </a:ext>
            </a:extLst>
          </p:cNvPr>
          <p:cNvSpPr>
            <a:spLocks noGrp="1"/>
          </p:cNvSpPr>
          <p:nvPr>
            <p:ph type="sldNum" sz="quarter" idx="12"/>
          </p:nvPr>
        </p:nvSpPr>
        <p:spPr/>
        <p:txBody>
          <a:bodyPr/>
          <a:lstStyle/>
          <a:p>
            <a:fld id="{569FFBF7-7E73-4ACA-808C-A2EB80BFB08C}" type="slidenum">
              <a:rPr lang="en-US" smtClean="0"/>
              <a:t>‹#›</a:t>
            </a:fld>
            <a:endParaRPr lang="en-US"/>
          </a:p>
        </p:txBody>
      </p:sp>
    </p:spTree>
    <p:extLst>
      <p:ext uri="{BB962C8B-B14F-4D97-AF65-F5344CB8AC3E}">
        <p14:creationId xmlns:p14="http://schemas.microsoft.com/office/powerpoint/2010/main" val="3506766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56BE1-E837-49C8-A7AD-CC3F573807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D94491B-7582-47D5-A260-D3CD9A3AD62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EC22AD9-2DC0-45BD-A7CB-FD3572950F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A621F20-0396-4884-A7DF-D78D633A4675}"/>
              </a:ext>
            </a:extLst>
          </p:cNvPr>
          <p:cNvSpPr>
            <a:spLocks noGrp="1"/>
          </p:cNvSpPr>
          <p:nvPr>
            <p:ph type="dt" sz="half" idx="10"/>
          </p:nvPr>
        </p:nvSpPr>
        <p:spPr/>
        <p:txBody>
          <a:bodyPr/>
          <a:lstStyle/>
          <a:p>
            <a:fld id="{C5218E3E-F704-410C-8622-188569287EB2}" type="datetimeFigureOut">
              <a:rPr lang="en-US" smtClean="0"/>
              <a:t>10/13/2019</a:t>
            </a:fld>
            <a:endParaRPr lang="en-US"/>
          </a:p>
        </p:txBody>
      </p:sp>
      <p:sp>
        <p:nvSpPr>
          <p:cNvPr id="6" name="Footer Placeholder 5">
            <a:extLst>
              <a:ext uri="{FF2B5EF4-FFF2-40B4-BE49-F238E27FC236}">
                <a16:creationId xmlns:a16="http://schemas.microsoft.com/office/drawing/2014/main" id="{4D53E5FB-0733-45C2-B850-75ABC9B0258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379F389-D35B-4F94-B574-2A56FF96E856}"/>
              </a:ext>
            </a:extLst>
          </p:cNvPr>
          <p:cNvSpPr>
            <a:spLocks noGrp="1"/>
          </p:cNvSpPr>
          <p:nvPr>
            <p:ph type="sldNum" sz="quarter" idx="12"/>
          </p:nvPr>
        </p:nvSpPr>
        <p:spPr/>
        <p:txBody>
          <a:bodyPr/>
          <a:lstStyle/>
          <a:p>
            <a:fld id="{569FFBF7-7E73-4ACA-808C-A2EB80BFB08C}" type="slidenum">
              <a:rPr lang="en-US" smtClean="0"/>
              <a:t>‹#›</a:t>
            </a:fld>
            <a:endParaRPr lang="en-US"/>
          </a:p>
        </p:txBody>
      </p:sp>
    </p:spTree>
    <p:extLst>
      <p:ext uri="{BB962C8B-B14F-4D97-AF65-F5344CB8AC3E}">
        <p14:creationId xmlns:p14="http://schemas.microsoft.com/office/powerpoint/2010/main" val="1512070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09F7735-4CB9-41D1-BFB8-06381C7B76D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7E7D971-E3A6-4D77-9CB0-495B231F7B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BE4F2F-99CB-4AE7-AB36-3297147176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218E3E-F704-410C-8622-188569287EB2}" type="datetimeFigureOut">
              <a:rPr lang="en-US" smtClean="0"/>
              <a:t>10/13/2019</a:t>
            </a:fld>
            <a:endParaRPr lang="en-US"/>
          </a:p>
        </p:txBody>
      </p:sp>
      <p:sp>
        <p:nvSpPr>
          <p:cNvPr id="5" name="Footer Placeholder 4">
            <a:extLst>
              <a:ext uri="{FF2B5EF4-FFF2-40B4-BE49-F238E27FC236}">
                <a16:creationId xmlns:a16="http://schemas.microsoft.com/office/drawing/2014/main" id="{B37E5CBE-8CEB-4F89-B7FC-A493FC8324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00C5312-9C0E-46EC-BDF2-6A78DFD1BAE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9FFBF7-7E73-4ACA-808C-A2EB80BFB08C}" type="slidenum">
              <a:rPr lang="en-US" smtClean="0"/>
              <a:t>‹#›</a:t>
            </a:fld>
            <a:endParaRPr lang="en-US"/>
          </a:p>
        </p:txBody>
      </p:sp>
    </p:spTree>
    <p:extLst>
      <p:ext uri="{BB962C8B-B14F-4D97-AF65-F5344CB8AC3E}">
        <p14:creationId xmlns:p14="http://schemas.microsoft.com/office/powerpoint/2010/main" val="6562427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5.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482A7D0-DB09-4EBA-8D52-E6A5934B66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Shape 9">
            <a:extLst>
              <a:ext uri="{FF2B5EF4-FFF2-40B4-BE49-F238E27FC236}">
                <a16:creationId xmlns:a16="http://schemas.microsoft.com/office/drawing/2014/main" id="{1A3688C8-DFCE-4CCD-BCF0-5FB239E507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30410"/>
            <a:ext cx="7005134" cy="4827590"/>
          </a:xfrm>
          <a:custGeom>
            <a:avLst/>
            <a:gdLst>
              <a:gd name="connsiteX0" fmla="*/ 1974535 w 7005134"/>
              <a:gd name="connsiteY0" fmla="*/ 0 h 4827590"/>
              <a:gd name="connsiteX1" fmla="*/ 7003848 w 7005134"/>
              <a:gd name="connsiteY1" fmla="*/ 4776721 h 4827590"/>
              <a:gd name="connsiteX2" fmla="*/ 7005134 w 7005134"/>
              <a:gd name="connsiteY2" fmla="*/ 4827590 h 4827590"/>
              <a:gd name="connsiteX3" fmla="*/ 0 w 7005134"/>
              <a:gd name="connsiteY3" fmla="*/ 4827590 h 4827590"/>
              <a:gd name="connsiteX4" fmla="*/ 0 w 7005134"/>
              <a:gd name="connsiteY4" fmla="*/ 402231 h 4827590"/>
              <a:gd name="connsiteX5" fmla="*/ 14349 w 7005134"/>
              <a:gd name="connsiteY5" fmla="*/ 395744 h 4827590"/>
              <a:gd name="connsiteX6" fmla="*/ 1974535 w 7005134"/>
              <a:gd name="connsiteY6" fmla="*/ 0 h 48275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005134" h="4827590">
                <a:moveTo>
                  <a:pt x="1974535" y="0"/>
                </a:moveTo>
                <a:cubicBezTo>
                  <a:pt x="4668853" y="0"/>
                  <a:pt x="6868971" y="2115921"/>
                  <a:pt x="7003848" y="4776721"/>
                </a:cubicBezTo>
                <a:lnTo>
                  <a:pt x="7005134" y="4827590"/>
                </a:lnTo>
                <a:lnTo>
                  <a:pt x="0" y="4827590"/>
                </a:lnTo>
                <a:lnTo>
                  <a:pt x="0" y="402231"/>
                </a:lnTo>
                <a:lnTo>
                  <a:pt x="14349" y="395744"/>
                </a:lnTo>
                <a:cubicBezTo>
                  <a:pt x="616832" y="140915"/>
                  <a:pt x="1279227" y="0"/>
                  <a:pt x="1974535" y="0"/>
                </a:cubicBezTo>
                <a:close/>
              </a:path>
            </a:pathLst>
          </a:cu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EFE03E2-7226-4D89-AFB4-76B3D694F91A}"/>
              </a:ext>
            </a:extLst>
          </p:cNvPr>
          <p:cNvSpPr>
            <a:spLocks noGrp="1"/>
          </p:cNvSpPr>
          <p:nvPr>
            <p:ph type="ctrTitle"/>
          </p:nvPr>
        </p:nvSpPr>
        <p:spPr>
          <a:xfrm>
            <a:off x="1158240" y="1122363"/>
            <a:ext cx="6339840" cy="2387600"/>
          </a:xfrm>
        </p:spPr>
        <p:txBody>
          <a:bodyPr>
            <a:normAutofit/>
          </a:bodyPr>
          <a:lstStyle/>
          <a:p>
            <a:pPr algn="l"/>
            <a:r>
              <a:rPr lang="en-US" sz="6600" dirty="0">
                <a:solidFill>
                  <a:schemeClr val="tx1">
                    <a:lumMod val="85000"/>
                    <a:lumOff val="15000"/>
                  </a:schemeClr>
                </a:solidFill>
              </a:rPr>
              <a:t>Critical Thinking</a:t>
            </a:r>
          </a:p>
        </p:txBody>
      </p:sp>
      <p:cxnSp>
        <p:nvCxnSpPr>
          <p:cNvPr id="12" name="Straight Connector 11">
            <a:extLst>
              <a:ext uri="{FF2B5EF4-FFF2-40B4-BE49-F238E27FC236}">
                <a16:creationId xmlns:a16="http://schemas.microsoft.com/office/drawing/2014/main" id="{D598FBE3-48D2-40A2-B7E6-F485834C821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72540" y="4450080"/>
            <a:ext cx="1234440" cy="0"/>
          </a:xfrm>
          <a:prstGeom prst="line">
            <a:avLst/>
          </a:prstGeom>
          <a:ln w="508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8482FDCF-45F3-40F1-8751-19B7AFB3CF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4348" y="1005839"/>
            <a:ext cx="3444236" cy="3444236"/>
          </a:xfrm>
          <a:prstGeom prst="ellipse">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331078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4E52C4B-B289-4070-A76F-58492BD4C4AB}"/>
              </a:ext>
            </a:extLst>
          </p:cNvPr>
          <p:cNvSpPr>
            <a:spLocks noGrp="1"/>
          </p:cNvSpPr>
          <p:nvPr>
            <p:ph type="title"/>
          </p:nvPr>
        </p:nvSpPr>
        <p:spPr>
          <a:xfrm>
            <a:off x="863029" y="1012004"/>
            <a:ext cx="3416158" cy="4795408"/>
          </a:xfrm>
        </p:spPr>
        <p:txBody>
          <a:bodyPr>
            <a:normAutofit/>
          </a:bodyPr>
          <a:lstStyle/>
          <a:p>
            <a:r>
              <a:rPr lang="en-US">
                <a:solidFill>
                  <a:srgbClr val="FFFFFF"/>
                </a:solidFill>
              </a:rPr>
              <a:t>What Happens When We DON’T Think Critically?</a:t>
            </a:r>
          </a:p>
        </p:txBody>
      </p:sp>
      <p:graphicFrame>
        <p:nvGraphicFramePr>
          <p:cNvPr id="7" name="Content Placeholder 2">
            <a:extLst>
              <a:ext uri="{FF2B5EF4-FFF2-40B4-BE49-F238E27FC236}">
                <a16:creationId xmlns:a16="http://schemas.microsoft.com/office/drawing/2014/main" id="{D3F8BAAF-5421-4FEA-941A-4E1348482300}"/>
              </a:ext>
            </a:extLst>
          </p:cNvPr>
          <p:cNvGraphicFramePr>
            <a:graphicFrameLocks noGrp="1"/>
          </p:cNvGraphicFramePr>
          <p:nvPr>
            <p:ph idx="1"/>
            <p:extLst>
              <p:ext uri="{D42A27DB-BD31-4B8C-83A1-F6EECF244321}">
                <p14:modId xmlns:p14="http://schemas.microsoft.com/office/powerpoint/2010/main" val="3902895341"/>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06719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A37CA0-A13A-44B9-A052-95B7C3633894}"/>
              </a:ext>
            </a:extLst>
          </p:cNvPr>
          <p:cNvSpPr>
            <a:spLocks noGrp="1"/>
          </p:cNvSpPr>
          <p:nvPr>
            <p:ph type="title"/>
          </p:nvPr>
        </p:nvSpPr>
        <p:spPr/>
        <p:txBody>
          <a:bodyPr/>
          <a:lstStyle/>
          <a:p>
            <a:r>
              <a:rPr lang="en-US" dirty="0"/>
              <a:t>Procedures and Policies - </a:t>
            </a:r>
          </a:p>
        </p:txBody>
      </p:sp>
      <p:sp>
        <p:nvSpPr>
          <p:cNvPr id="3" name="Content Placeholder 2">
            <a:extLst>
              <a:ext uri="{FF2B5EF4-FFF2-40B4-BE49-F238E27FC236}">
                <a16:creationId xmlns:a16="http://schemas.microsoft.com/office/drawing/2014/main" id="{FD7DF21A-F49F-4185-9C43-FF89D220D2B9}"/>
              </a:ext>
            </a:extLst>
          </p:cNvPr>
          <p:cNvSpPr>
            <a:spLocks noGrp="1"/>
          </p:cNvSpPr>
          <p:nvPr>
            <p:ph idx="1"/>
          </p:nvPr>
        </p:nvSpPr>
        <p:spPr/>
        <p:txBody>
          <a:bodyPr>
            <a:normAutofit lnSpcReduction="10000"/>
          </a:bodyPr>
          <a:lstStyle/>
          <a:p>
            <a:r>
              <a:rPr lang="en-US" dirty="0"/>
              <a:t>Nursing has a long tradition of using standardization to improve efficiencies by decreasing variation.</a:t>
            </a:r>
          </a:p>
          <a:p>
            <a:r>
              <a:rPr lang="en-US" dirty="0"/>
              <a:t>However, when P&amp;P’s become prescriptive, an unintended consequence of a policy may be an automatic communication  that inadvertently leads to a mindless approach to carrying out the policy!</a:t>
            </a:r>
          </a:p>
          <a:p>
            <a:r>
              <a:rPr lang="en-US" dirty="0"/>
              <a:t>Policies promote a routine way of interpreting information and behaving that limits opportunities for action and thus fosters an inclination toward a single-minded outcome.</a:t>
            </a:r>
          </a:p>
          <a:p>
            <a:r>
              <a:rPr lang="en-US" dirty="0"/>
              <a:t>Healthcare is complex, unstable, and uncertain and calls for adaptability, openness, and adaptation… and the need for </a:t>
            </a:r>
            <a:r>
              <a:rPr lang="en-US"/>
              <a:t>critical thinking!</a:t>
            </a:r>
            <a:endParaRPr lang="en-US" dirty="0"/>
          </a:p>
        </p:txBody>
      </p:sp>
    </p:spTree>
    <p:extLst>
      <p:ext uri="{BB962C8B-B14F-4D97-AF65-F5344CB8AC3E}">
        <p14:creationId xmlns:p14="http://schemas.microsoft.com/office/powerpoint/2010/main" val="39234409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F56F5174-31D9-4DBB-AAB7-A1FD7BDB13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3" name="Picture 72">
            <a:extLst>
              <a:ext uri="{FF2B5EF4-FFF2-40B4-BE49-F238E27FC236}">
                <a16:creationId xmlns:a16="http://schemas.microsoft.com/office/drawing/2014/main" id="{AE113210-7872-481A-ADE6-3A05CCAF5E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E71EB22-3873-4795-B194-078263157AFD}"/>
              </a:ext>
            </a:extLst>
          </p:cNvPr>
          <p:cNvSpPr>
            <a:spLocks noGrp="1"/>
          </p:cNvSpPr>
          <p:nvPr>
            <p:ph type="title"/>
          </p:nvPr>
        </p:nvSpPr>
        <p:spPr>
          <a:xfrm>
            <a:off x="6094105" y="802955"/>
            <a:ext cx="4977976" cy="1454051"/>
          </a:xfrm>
        </p:spPr>
        <p:txBody>
          <a:bodyPr>
            <a:normAutofit/>
          </a:bodyPr>
          <a:lstStyle/>
          <a:p>
            <a:r>
              <a:rPr lang="en-US" sz="4100">
                <a:solidFill>
                  <a:srgbClr val="000000"/>
                </a:solidFill>
              </a:rPr>
              <a:t>Critical Thinkers are “Mindful &amp; Reflective”</a:t>
            </a:r>
          </a:p>
        </p:txBody>
      </p:sp>
      <p:sp>
        <p:nvSpPr>
          <p:cNvPr id="75" name="Freeform 62">
            <a:extLst>
              <a:ext uri="{FF2B5EF4-FFF2-40B4-BE49-F238E27FC236}">
                <a16:creationId xmlns:a16="http://schemas.microsoft.com/office/drawing/2014/main" id="{F9A95BEE-6BB1-4A28-A8E6-A34B2E42EF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026" name="Picture 2" descr="Related image">
            <a:extLst>
              <a:ext uri="{FF2B5EF4-FFF2-40B4-BE49-F238E27FC236}">
                <a16:creationId xmlns:a16="http://schemas.microsoft.com/office/drawing/2014/main" id="{CF2F9598-4703-401A-8F20-B07EB0A5D2C8}"/>
              </a:ext>
            </a:extLst>
          </p:cNvPr>
          <p:cNvPicPr>
            <a:picLocks noChangeAspect="1" noChangeArrowheads="1"/>
          </p:cNvPicPr>
          <p:nvPr/>
        </p:nvPicPr>
        <p:blipFill rotWithShape="1">
          <a:blip r:embed="rId3">
            <a:alphaModFix/>
            <a:extLst>
              <a:ext uri="{28A0092B-C50C-407E-A947-70E740481C1C}">
                <a14:useLocalDpi xmlns:a14="http://schemas.microsoft.com/office/drawing/2010/main" val="0"/>
              </a:ext>
            </a:extLst>
          </a:blip>
          <a:srcRect r="1" b="15745"/>
          <a:stretch/>
        </p:blipFill>
        <p:spPr bwMode="auto">
          <a:xfrm>
            <a:off x="20" y="907231"/>
            <a:ext cx="4838021" cy="5063738"/>
          </a:xfrm>
          <a:custGeom>
            <a:avLst/>
            <a:gdLst>
              <a:gd name="connsiteX0" fmla="*/ 2306172 w 4838041"/>
              <a:gd name="connsiteY0" fmla="*/ 0 h 5063738"/>
              <a:gd name="connsiteX1" fmla="*/ 4838041 w 4838041"/>
              <a:gd name="connsiteY1" fmla="*/ 2531869 h 5063738"/>
              <a:gd name="connsiteX2" fmla="*/ 2306172 w 4838041"/>
              <a:gd name="connsiteY2" fmla="*/ 5063738 h 5063738"/>
              <a:gd name="connsiteX3" fmla="*/ 79886 w 4838041"/>
              <a:gd name="connsiteY3" fmla="*/ 3738709 h 5063738"/>
              <a:gd name="connsiteX4" fmla="*/ 0 w 4838041"/>
              <a:gd name="connsiteY4" fmla="*/ 3572876 h 5063738"/>
              <a:gd name="connsiteX5" fmla="*/ 0 w 4838041"/>
              <a:gd name="connsiteY5" fmla="*/ 1490863 h 5063738"/>
              <a:gd name="connsiteX6" fmla="*/ 79886 w 4838041"/>
              <a:gd name="connsiteY6" fmla="*/ 1325030 h 5063738"/>
              <a:gd name="connsiteX7" fmla="*/ 2306172 w 4838041"/>
              <a:gd name="connsiteY7" fmla="*/ 0 h 506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38041" h="5063738">
                <a:moveTo>
                  <a:pt x="2306172" y="0"/>
                </a:moveTo>
                <a:cubicBezTo>
                  <a:pt x="3704485" y="0"/>
                  <a:pt x="4838041" y="1133556"/>
                  <a:pt x="4838041" y="2531869"/>
                </a:cubicBezTo>
                <a:cubicBezTo>
                  <a:pt x="4838041" y="3930182"/>
                  <a:pt x="3704485" y="5063738"/>
                  <a:pt x="2306172" y="5063738"/>
                </a:cubicBezTo>
                <a:cubicBezTo>
                  <a:pt x="1344832" y="5063738"/>
                  <a:pt x="508631" y="4527956"/>
                  <a:pt x="79886" y="3738709"/>
                </a:cubicBezTo>
                <a:lnTo>
                  <a:pt x="0" y="3572876"/>
                </a:lnTo>
                <a:lnTo>
                  <a:pt x="0" y="1490863"/>
                </a:lnTo>
                <a:lnTo>
                  <a:pt x="79886" y="1325030"/>
                </a:lnTo>
                <a:cubicBezTo>
                  <a:pt x="508631" y="535783"/>
                  <a:pt x="1344832" y="0"/>
                  <a:pt x="2306172" y="0"/>
                </a:cubicBezTo>
                <a:close/>
              </a:path>
            </a:pathLst>
          </a:custGeom>
          <a:noFill/>
          <a:effectLst>
            <a:softEdge rad="0"/>
          </a:effectLst>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F793CAF8-2BE3-449F-854C-D18723B20D0F}"/>
              </a:ext>
            </a:extLst>
          </p:cNvPr>
          <p:cNvSpPr>
            <a:spLocks noGrp="1"/>
          </p:cNvSpPr>
          <p:nvPr>
            <p:ph idx="1"/>
          </p:nvPr>
        </p:nvSpPr>
        <p:spPr>
          <a:xfrm>
            <a:off x="6090574" y="2421682"/>
            <a:ext cx="4977578" cy="3639289"/>
          </a:xfrm>
        </p:spPr>
        <p:txBody>
          <a:bodyPr anchor="ctr">
            <a:normAutofit/>
          </a:bodyPr>
          <a:lstStyle/>
          <a:p>
            <a:pPr lvl="0"/>
            <a:r>
              <a:rPr lang="en-US" sz="2000" dirty="0">
                <a:solidFill>
                  <a:srgbClr val="000000"/>
                </a:solidFill>
              </a:rPr>
              <a:t>Person’s with a disposition toward critical thinking </a:t>
            </a:r>
          </a:p>
          <a:p>
            <a:pPr lvl="1"/>
            <a:r>
              <a:rPr lang="en-US" sz="2000" dirty="0">
                <a:solidFill>
                  <a:srgbClr val="000000"/>
                </a:solidFill>
              </a:rPr>
              <a:t>Ask good questions</a:t>
            </a:r>
          </a:p>
          <a:p>
            <a:pPr lvl="1"/>
            <a:r>
              <a:rPr lang="en-US" sz="2000" dirty="0">
                <a:solidFill>
                  <a:srgbClr val="000000"/>
                </a:solidFill>
              </a:rPr>
              <a:t>Probe deeply for the truth</a:t>
            </a:r>
          </a:p>
          <a:p>
            <a:pPr lvl="1"/>
            <a:r>
              <a:rPr lang="en-US" sz="2000" dirty="0">
                <a:solidFill>
                  <a:srgbClr val="000000"/>
                </a:solidFill>
              </a:rPr>
              <a:t>Inquire fully into matters</a:t>
            </a:r>
          </a:p>
          <a:p>
            <a:pPr lvl="1"/>
            <a:r>
              <a:rPr lang="en-US" sz="2000" dirty="0">
                <a:solidFill>
                  <a:srgbClr val="000000"/>
                </a:solidFill>
              </a:rPr>
              <a:t>Strive to anticipate the consequences of various options</a:t>
            </a:r>
          </a:p>
          <a:p>
            <a:endParaRPr lang="en-US" sz="2000" dirty="0">
              <a:solidFill>
                <a:srgbClr val="000000"/>
              </a:solidFill>
            </a:endParaRPr>
          </a:p>
        </p:txBody>
      </p:sp>
    </p:spTree>
    <p:extLst>
      <p:ext uri="{BB962C8B-B14F-4D97-AF65-F5344CB8AC3E}">
        <p14:creationId xmlns:p14="http://schemas.microsoft.com/office/powerpoint/2010/main" val="103230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D78EFB4-FFE4-4675-ADAD-25F9231A055E}"/>
              </a:ext>
            </a:extLst>
          </p:cNvPr>
          <p:cNvSpPr>
            <a:spLocks noGrp="1"/>
          </p:cNvSpPr>
          <p:nvPr>
            <p:ph type="title"/>
          </p:nvPr>
        </p:nvSpPr>
        <p:spPr>
          <a:xfrm>
            <a:off x="838200" y="631825"/>
            <a:ext cx="10515600" cy="1325563"/>
          </a:xfrm>
        </p:spPr>
        <p:txBody>
          <a:bodyPr>
            <a:normAutofit/>
          </a:bodyPr>
          <a:lstStyle/>
          <a:p>
            <a:r>
              <a:rPr lang="en-US" dirty="0"/>
              <a:t>As a Primary Nurse</a:t>
            </a:r>
          </a:p>
        </p:txBody>
      </p:sp>
      <p:sp>
        <p:nvSpPr>
          <p:cNvPr id="3" name="Content Placeholder 2">
            <a:extLst>
              <a:ext uri="{FF2B5EF4-FFF2-40B4-BE49-F238E27FC236}">
                <a16:creationId xmlns:a16="http://schemas.microsoft.com/office/drawing/2014/main" id="{AEBA9751-41A4-4DBB-844E-0788041C597A}"/>
              </a:ext>
            </a:extLst>
          </p:cNvPr>
          <p:cNvSpPr>
            <a:spLocks noGrp="1"/>
          </p:cNvSpPr>
          <p:nvPr>
            <p:ph idx="1"/>
          </p:nvPr>
        </p:nvSpPr>
        <p:spPr>
          <a:xfrm>
            <a:off x="838200" y="2057400"/>
            <a:ext cx="10515600" cy="3871762"/>
          </a:xfrm>
        </p:spPr>
        <p:txBody>
          <a:bodyPr>
            <a:normAutofit/>
          </a:bodyPr>
          <a:lstStyle/>
          <a:p>
            <a:pPr marL="0" indent="0">
              <a:buNone/>
            </a:pPr>
            <a:r>
              <a:rPr lang="en-US" sz="2200" dirty="0"/>
              <a:t>You need to develop your critical thinking skills.</a:t>
            </a:r>
          </a:p>
          <a:p>
            <a:r>
              <a:rPr lang="en-US" sz="2200" dirty="0"/>
              <a:t>To do this you can:</a:t>
            </a:r>
          </a:p>
          <a:p>
            <a:pPr lvl="1"/>
            <a:r>
              <a:rPr lang="en-US" sz="2200" dirty="0"/>
              <a:t>Ask open ended questions when interviewing a patient</a:t>
            </a:r>
          </a:p>
          <a:p>
            <a:pPr lvl="2"/>
            <a:r>
              <a:rPr lang="en-US" sz="2200" dirty="0"/>
              <a:t>Tell me about why you think you are coming off above your DW?</a:t>
            </a:r>
          </a:p>
          <a:p>
            <a:pPr lvl="2"/>
            <a:r>
              <a:rPr lang="en-US" sz="2200" dirty="0"/>
              <a:t>What additional information do we need to successfully address this problem?</a:t>
            </a:r>
          </a:p>
          <a:p>
            <a:pPr lvl="2"/>
            <a:r>
              <a:rPr lang="en-US" sz="2200" dirty="0"/>
              <a:t>Given what we know so far, what can we rule out as the cause?</a:t>
            </a:r>
          </a:p>
          <a:p>
            <a:endParaRPr lang="en-US" sz="2200" dirty="0"/>
          </a:p>
          <a:p>
            <a:r>
              <a:rPr lang="en-US" sz="2200" dirty="0"/>
              <a:t>When you get the monthly lab results back – walk yourself through the standing orders. </a:t>
            </a:r>
          </a:p>
          <a:p>
            <a:pPr lvl="1"/>
            <a:r>
              <a:rPr lang="en-US" sz="2200" dirty="0"/>
              <a:t>Ask yourself if the patient is responding as expected to the last dose change?</a:t>
            </a:r>
          </a:p>
          <a:p>
            <a:pPr lvl="1"/>
            <a:r>
              <a:rPr lang="en-US" sz="2200" dirty="0"/>
              <a:t>If not, why not?</a:t>
            </a:r>
          </a:p>
          <a:p>
            <a:pPr lvl="2"/>
            <a:endParaRPr lang="en-US" sz="2200" dirty="0"/>
          </a:p>
          <a:p>
            <a:pPr marL="914400" lvl="2" indent="0">
              <a:buNone/>
            </a:pPr>
            <a:endParaRPr lang="en-US" sz="2200" dirty="0"/>
          </a:p>
        </p:txBody>
      </p:sp>
    </p:spTree>
    <p:extLst>
      <p:ext uri="{BB962C8B-B14F-4D97-AF65-F5344CB8AC3E}">
        <p14:creationId xmlns:p14="http://schemas.microsoft.com/office/powerpoint/2010/main" val="39352645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56C20283-73E0-40EC-8AD8-057F581F64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28">
            <a:extLst>
              <a:ext uri="{FF2B5EF4-FFF2-40B4-BE49-F238E27FC236}">
                <a16:creationId xmlns:a16="http://schemas.microsoft.com/office/drawing/2014/main" id="{3FCC729B-E528-40C3-82D3-BA4375575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960120" y="0"/>
            <a:ext cx="11218661" cy="6858000"/>
          </a:xfrm>
          <a:custGeom>
            <a:avLst/>
            <a:gdLst>
              <a:gd name="connsiteX0" fmla="*/ 0 w 11218661"/>
              <a:gd name="connsiteY0" fmla="*/ 0 h 6858000"/>
              <a:gd name="connsiteX1" fmla="*/ 8042507 w 11218661"/>
              <a:gd name="connsiteY1" fmla="*/ 0 h 6858000"/>
              <a:gd name="connsiteX2" fmla="*/ 11218661 w 11218661"/>
              <a:gd name="connsiteY2" fmla="*/ 6858000 h 6858000"/>
              <a:gd name="connsiteX3" fmla="*/ 0 w 1121866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218661" h="6858000">
                <a:moveTo>
                  <a:pt x="0" y="0"/>
                </a:moveTo>
                <a:lnTo>
                  <a:pt x="8042507" y="0"/>
                </a:lnTo>
                <a:lnTo>
                  <a:pt x="11218661" y="6858000"/>
                </a:lnTo>
                <a:lnTo>
                  <a:pt x="0" y="685800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5" name="Freeform 26">
            <a:extLst>
              <a:ext uri="{FF2B5EF4-FFF2-40B4-BE49-F238E27FC236}">
                <a16:creationId xmlns:a16="http://schemas.microsoft.com/office/drawing/2014/main" id="{58F1FB8D-1842-4A04-998D-6CF047AB27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420248" y="0"/>
            <a:ext cx="10771752" cy="6858000"/>
          </a:xfrm>
          <a:custGeom>
            <a:avLst/>
            <a:gdLst>
              <a:gd name="connsiteX0" fmla="*/ 0 w 10771752"/>
              <a:gd name="connsiteY0" fmla="*/ 0 h 6858000"/>
              <a:gd name="connsiteX1" fmla="*/ 7595598 w 10771752"/>
              <a:gd name="connsiteY1" fmla="*/ 0 h 6858000"/>
              <a:gd name="connsiteX2" fmla="*/ 10771752 w 10771752"/>
              <a:gd name="connsiteY2" fmla="*/ 6858000 h 6858000"/>
              <a:gd name="connsiteX3" fmla="*/ 0 w 1077175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771752" h="6858000">
                <a:moveTo>
                  <a:pt x="0" y="0"/>
                </a:moveTo>
                <a:lnTo>
                  <a:pt x="7595598" y="0"/>
                </a:lnTo>
                <a:lnTo>
                  <a:pt x="10771752" y="6858000"/>
                </a:lnTo>
                <a:lnTo>
                  <a:pt x="0" y="685800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44FD3BB-BDB7-4A38-869C-77C76715F669}"/>
              </a:ext>
            </a:extLst>
          </p:cNvPr>
          <p:cNvSpPr>
            <a:spLocks noGrp="1"/>
          </p:cNvSpPr>
          <p:nvPr>
            <p:ph type="title"/>
          </p:nvPr>
        </p:nvSpPr>
        <p:spPr>
          <a:xfrm>
            <a:off x="4384039" y="365125"/>
            <a:ext cx="7164493" cy="1325563"/>
          </a:xfrm>
        </p:spPr>
        <p:txBody>
          <a:bodyPr>
            <a:normAutofit/>
          </a:bodyPr>
          <a:lstStyle/>
          <a:p>
            <a:r>
              <a:rPr lang="en-US"/>
              <a:t>My Mentor Has a “Critical Thinking Spirit”</a:t>
            </a:r>
            <a:endParaRPr lang="en-US" dirty="0"/>
          </a:p>
        </p:txBody>
      </p:sp>
      <p:pic>
        <p:nvPicPr>
          <p:cNvPr id="2050" name="Picture 2" descr="Image result for white bubble stick men excited to learn">
            <a:extLst>
              <a:ext uri="{FF2B5EF4-FFF2-40B4-BE49-F238E27FC236}">
                <a16:creationId xmlns:a16="http://schemas.microsoft.com/office/drawing/2014/main" id="{A783C5D6-DCD4-4966-BCF4-3DE7674957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 y="2064183"/>
            <a:ext cx="3425957" cy="2729152"/>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0D79039D-86BF-4B7A-B4DB-77172FE196D3}"/>
              </a:ext>
            </a:extLst>
          </p:cNvPr>
          <p:cNvSpPr>
            <a:spLocks noGrp="1"/>
          </p:cNvSpPr>
          <p:nvPr>
            <p:ph idx="1"/>
          </p:nvPr>
        </p:nvSpPr>
        <p:spPr>
          <a:xfrm>
            <a:off x="4387515" y="2022601"/>
            <a:ext cx="7161017" cy="4154361"/>
          </a:xfrm>
        </p:spPr>
        <p:txBody>
          <a:bodyPr>
            <a:normAutofit/>
          </a:bodyPr>
          <a:lstStyle/>
          <a:p>
            <a:r>
              <a:rPr lang="en-US" sz="2000" dirty="0"/>
              <a:t>Whenever there is something she doesn’t understand or know, or there is something new – </a:t>
            </a:r>
          </a:p>
          <a:p>
            <a:r>
              <a:rPr lang="en-US" sz="2000" dirty="0"/>
              <a:t>She jumps on it!</a:t>
            </a:r>
          </a:p>
          <a:p>
            <a:pPr lvl="1"/>
            <a:r>
              <a:rPr lang="en-US" sz="2000" dirty="0"/>
              <a:t>She researches the data</a:t>
            </a:r>
          </a:p>
          <a:p>
            <a:pPr lvl="1"/>
            <a:r>
              <a:rPr lang="en-US" sz="2000" dirty="0"/>
              <a:t>Uses it – plays with it </a:t>
            </a:r>
          </a:p>
          <a:p>
            <a:pPr lvl="1"/>
            <a:r>
              <a:rPr lang="en-US" sz="2000" dirty="0"/>
              <a:t>Then she shares what she has discovered and enters into conversations that stimulate more questions</a:t>
            </a:r>
          </a:p>
          <a:p>
            <a:r>
              <a:rPr lang="en-US" sz="2000" dirty="0"/>
              <a:t>She is inquisitive and constantly curious!</a:t>
            </a:r>
          </a:p>
          <a:p>
            <a:r>
              <a:rPr lang="en-US" sz="2000" dirty="0"/>
              <a:t>I find myself drawn to listen as she reflects on an experience and searches for a better way of doing something…</a:t>
            </a:r>
          </a:p>
        </p:txBody>
      </p:sp>
    </p:spTree>
    <p:extLst>
      <p:ext uri="{BB962C8B-B14F-4D97-AF65-F5344CB8AC3E}">
        <p14:creationId xmlns:p14="http://schemas.microsoft.com/office/powerpoint/2010/main" val="3900046949"/>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 name="Rectangle 9">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1">
            <a:extLst>
              <a:ext uri="{FF2B5EF4-FFF2-40B4-BE49-F238E27FC236}">
                <a16:creationId xmlns:a16="http://schemas.microsoft.com/office/drawing/2014/main" id="{02DD2BC0-6F29-4B4F-8D61-2DCF6D2E8E7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3A01AA16-166C-4141-AAD9-0DD52771CD24}"/>
              </a:ext>
            </a:extLst>
          </p:cNvPr>
          <p:cNvSpPr>
            <a:spLocks noGrp="1"/>
          </p:cNvSpPr>
          <p:nvPr>
            <p:ph type="title"/>
          </p:nvPr>
        </p:nvSpPr>
        <p:spPr>
          <a:xfrm>
            <a:off x="1179226" y="826680"/>
            <a:ext cx="9833548" cy="1325563"/>
          </a:xfrm>
        </p:spPr>
        <p:txBody>
          <a:bodyPr>
            <a:normAutofit/>
          </a:bodyPr>
          <a:lstStyle/>
          <a:p>
            <a:pPr algn="ctr"/>
            <a:r>
              <a:rPr lang="en-US" sz="4000">
                <a:solidFill>
                  <a:srgbClr val="FFFFFF"/>
                </a:solidFill>
              </a:rPr>
              <a:t>Goals:</a:t>
            </a:r>
          </a:p>
        </p:txBody>
      </p:sp>
      <p:graphicFrame>
        <p:nvGraphicFramePr>
          <p:cNvPr id="5" name="Content Placeholder 2">
            <a:extLst>
              <a:ext uri="{FF2B5EF4-FFF2-40B4-BE49-F238E27FC236}">
                <a16:creationId xmlns:a16="http://schemas.microsoft.com/office/drawing/2014/main" id="{FB293C8B-ACE6-4D25-B7C5-6AE004E28C1E}"/>
              </a:ext>
            </a:extLst>
          </p:cNvPr>
          <p:cNvGraphicFramePr>
            <a:graphicFrameLocks noGrp="1"/>
          </p:cNvGraphicFramePr>
          <p:nvPr>
            <p:ph idx="1"/>
            <p:extLst>
              <p:ext uri="{D42A27DB-BD31-4B8C-83A1-F6EECF244321}">
                <p14:modId xmlns:p14="http://schemas.microsoft.com/office/powerpoint/2010/main" val="2842233166"/>
              </p:ext>
            </p:extLst>
          </p:nvPr>
        </p:nvGraphicFramePr>
        <p:xfrm>
          <a:off x="1036320" y="2606722"/>
          <a:ext cx="10119360" cy="34245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126435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F14B9A3-2C1F-493F-95C8-6D2A073A70BC}"/>
              </a:ext>
            </a:extLst>
          </p:cNvPr>
          <p:cNvSpPr>
            <a:spLocks noGrp="1"/>
          </p:cNvSpPr>
          <p:nvPr>
            <p:ph type="title"/>
          </p:nvPr>
        </p:nvSpPr>
        <p:spPr>
          <a:xfrm>
            <a:off x="863029" y="1012004"/>
            <a:ext cx="3416158" cy="4795408"/>
          </a:xfrm>
        </p:spPr>
        <p:txBody>
          <a:bodyPr>
            <a:normAutofit/>
          </a:bodyPr>
          <a:lstStyle/>
          <a:p>
            <a:r>
              <a:rPr lang="en-US">
                <a:solidFill>
                  <a:srgbClr val="FFFFFF"/>
                </a:solidFill>
              </a:rPr>
              <a:t>Next Steps</a:t>
            </a:r>
          </a:p>
        </p:txBody>
      </p:sp>
      <p:graphicFrame>
        <p:nvGraphicFramePr>
          <p:cNvPr id="5" name="Content Placeholder 2">
            <a:extLst>
              <a:ext uri="{FF2B5EF4-FFF2-40B4-BE49-F238E27FC236}">
                <a16:creationId xmlns:a16="http://schemas.microsoft.com/office/drawing/2014/main" id="{BBD3BDDC-4907-405F-ACD4-5599D96AF7B3}"/>
              </a:ext>
            </a:extLst>
          </p:cNvPr>
          <p:cNvGraphicFramePr>
            <a:graphicFrameLocks noGrp="1"/>
          </p:cNvGraphicFramePr>
          <p:nvPr>
            <p:ph idx="1"/>
            <p:extLst>
              <p:ext uri="{D42A27DB-BD31-4B8C-83A1-F6EECF244321}">
                <p14:modId xmlns:p14="http://schemas.microsoft.com/office/powerpoint/2010/main" val="242416368"/>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256456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05FD7-B881-4832-934B-BC4639E51F61}"/>
              </a:ext>
            </a:extLst>
          </p:cNvPr>
          <p:cNvSpPr>
            <a:spLocks noGrp="1"/>
          </p:cNvSpPr>
          <p:nvPr>
            <p:ph type="title"/>
          </p:nvPr>
        </p:nvSpPr>
        <p:spPr>
          <a:xfrm>
            <a:off x="4965430" y="629268"/>
            <a:ext cx="6586491" cy="1286160"/>
          </a:xfrm>
        </p:spPr>
        <p:txBody>
          <a:bodyPr anchor="b">
            <a:normAutofit/>
          </a:bodyPr>
          <a:lstStyle/>
          <a:p>
            <a:r>
              <a:rPr lang="en-US" dirty="0"/>
              <a:t>Exercises:</a:t>
            </a:r>
          </a:p>
        </p:txBody>
      </p:sp>
      <p:pic>
        <p:nvPicPr>
          <p:cNvPr id="1026" name="Picture 2" descr="Related image">
            <a:extLst>
              <a:ext uri="{FF2B5EF4-FFF2-40B4-BE49-F238E27FC236}">
                <a16:creationId xmlns:a16="http://schemas.microsoft.com/office/drawing/2014/main" id="{B851C91E-13BD-4D35-801B-3728F683D78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1566" r="16167" b="-1"/>
          <a:stretch/>
        </p:blipFill>
        <p:spPr bwMode="auto">
          <a:xfrm>
            <a:off x="20" y="10"/>
            <a:ext cx="4635571" cy="6857990"/>
          </a:xfrm>
          <a:prstGeom prst="rect">
            <a:avLst/>
          </a:prstGeom>
          <a:noFill/>
          <a:effectLst/>
          <a:extLst>
            <a:ext uri="{909E8E84-426E-40DD-AFC4-6F175D3DCCD1}">
              <a14:hiddenFill xmlns:a14="http://schemas.microsoft.com/office/drawing/2010/main">
                <a:solidFill>
                  <a:srgbClr val="FFFFFF"/>
                </a:solidFill>
              </a14:hiddenFill>
            </a:ext>
          </a:extLst>
        </p:spPr>
      </p:pic>
      <p:cxnSp>
        <p:nvCxnSpPr>
          <p:cNvPr id="71" name="Straight Connector 70">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E6FF6B"/>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0460F20-746C-4BB8-8E75-3A50C19CCA93}"/>
              </a:ext>
            </a:extLst>
          </p:cNvPr>
          <p:cNvSpPr>
            <a:spLocks noGrp="1"/>
          </p:cNvSpPr>
          <p:nvPr>
            <p:ph idx="1"/>
          </p:nvPr>
        </p:nvSpPr>
        <p:spPr>
          <a:xfrm>
            <a:off x="4965431" y="2438400"/>
            <a:ext cx="6586489" cy="3785419"/>
          </a:xfrm>
        </p:spPr>
        <p:txBody>
          <a:bodyPr>
            <a:normAutofit/>
          </a:bodyPr>
          <a:lstStyle/>
          <a:p>
            <a:r>
              <a:rPr lang="en-US" sz="2400" dirty="0"/>
              <a:t>Complete the Critical Thinking Mindset Self-Rating Form</a:t>
            </a:r>
          </a:p>
          <a:p>
            <a:r>
              <a:rPr lang="en-US" sz="2400" dirty="0"/>
              <a:t>Put Positive Critical Thinking Mindset into Practice by using the worksheet you have been given.</a:t>
            </a:r>
          </a:p>
          <a:p>
            <a:r>
              <a:rPr lang="en-US" sz="2400" dirty="0"/>
              <a:t>Let your manager know what you are working on and ask for his/her support --- even better, ask them to join you in the exercises!</a:t>
            </a:r>
          </a:p>
        </p:txBody>
      </p:sp>
    </p:spTree>
    <p:extLst>
      <p:ext uri="{BB962C8B-B14F-4D97-AF65-F5344CB8AC3E}">
        <p14:creationId xmlns:p14="http://schemas.microsoft.com/office/powerpoint/2010/main" val="3532955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C995D230-AA97-49F0-9F57-7184EFAA5A3A}"/>
              </a:ext>
            </a:extLst>
          </p:cNvPr>
          <p:cNvSpPr>
            <a:spLocks noGrp="1"/>
          </p:cNvSpPr>
          <p:nvPr>
            <p:ph type="title"/>
          </p:nvPr>
        </p:nvSpPr>
        <p:spPr>
          <a:xfrm>
            <a:off x="640079" y="2053641"/>
            <a:ext cx="3669161" cy="2760098"/>
          </a:xfrm>
        </p:spPr>
        <p:txBody>
          <a:bodyPr>
            <a:normAutofit/>
          </a:bodyPr>
          <a:lstStyle/>
          <a:p>
            <a:r>
              <a:rPr lang="en-US">
                <a:solidFill>
                  <a:srgbClr val="FFFFFF"/>
                </a:solidFill>
              </a:rPr>
              <a:t>Critical Thinking – What’s That?</a:t>
            </a:r>
          </a:p>
        </p:txBody>
      </p:sp>
      <p:sp>
        <p:nvSpPr>
          <p:cNvPr id="3" name="Content Placeholder 2">
            <a:extLst>
              <a:ext uri="{FF2B5EF4-FFF2-40B4-BE49-F238E27FC236}">
                <a16:creationId xmlns:a16="http://schemas.microsoft.com/office/drawing/2014/main" id="{BE36A03A-9BFD-43A5-9877-E006A393498D}"/>
              </a:ext>
            </a:extLst>
          </p:cNvPr>
          <p:cNvSpPr>
            <a:spLocks noGrp="1"/>
          </p:cNvSpPr>
          <p:nvPr>
            <p:ph idx="1"/>
          </p:nvPr>
        </p:nvSpPr>
        <p:spPr>
          <a:xfrm>
            <a:off x="6090574" y="801866"/>
            <a:ext cx="5306084" cy="5230634"/>
          </a:xfrm>
        </p:spPr>
        <p:txBody>
          <a:bodyPr anchor="ctr">
            <a:normAutofit/>
          </a:bodyPr>
          <a:lstStyle/>
          <a:p>
            <a:r>
              <a:rPr lang="en-US" sz="2400" b="1" dirty="0">
                <a:solidFill>
                  <a:srgbClr val="000000"/>
                </a:solidFill>
              </a:rPr>
              <a:t>Think about:</a:t>
            </a:r>
          </a:p>
          <a:p>
            <a:pPr marL="0" indent="0">
              <a:buNone/>
            </a:pPr>
            <a:endParaRPr lang="en-US" sz="2400" dirty="0">
              <a:solidFill>
                <a:srgbClr val="000000"/>
              </a:solidFill>
            </a:endParaRPr>
          </a:p>
          <a:p>
            <a:r>
              <a:rPr lang="en-US" sz="2400" dirty="0">
                <a:solidFill>
                  <a:srgbClr val="000000"/>
                </a:solidFill>
              </a:rPr>
              <a:t>The way you learned when studying to be a nurse</a:t>
            </a:r>
          </a:p>
          <a:p>
            <a:pPr marL="0" indent="0">
              <a:buNone/>
            </a:pPr>
            <a:endParaRPr lang="en-US" sz="2400" dirty="0">
              <a:solidFill>
                <a:srgbClr val="000000"/>
              </a:solidFill>
            </a:endParaRPr>
          </a:p>
          <a:p>
            <a:r>
              <a:rPr lang="en-US" sz="2400" dirty="0">
                <a:solidFill>
                  <a:srgbClr val="000000"/>
                </a:solidFill>
              </a:rPr>
              <a:t>How much your thinking has matured over time and how it is different from when you were a child</a:t>
            </a:r>
          </a:p>
          <a:p>
            <a:pPr marL="0" indent="0">
              <a:buNone/>
            </a:pPr>
            <a:endParaRPr lang="en-US" sz="2400" dirty="0">
              <a:solidFill>
                <a:srgbClr val="000000"/>
              </a:solidFill>
            </a:endParaRPr>
          </a:p>
          <a:p>
            <a:r>
              <a:rPr lang="en-US" sz="2400" dirty="0">
                <a:solidFill>
                  <a:srgbClr val="000000"/>
                </a:solidFill>
              </a:rPr>
              <a:t>How you solve problems</a:t>
            </a:r>
          </a:p>
        </p:txBody>
      </p:sp>
    </p:spTree>
    <p:extLst>
      <p:ext uri="{BB962C8B-B14F-4D97-AF65-F5344CB8AC3E}">
        <p14:creationId xmlns:p14="http://schemas.microsoft.com/office/powerpoint/2010/main" val="731652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D5779EC-41AF-49BF-9846-FE625AA5C918}"/>
              </a:ext>
            </a:extLst>
          </p:cNvPr>
          <p:cNvSpPr>
            <a:spLocks noGrp="1"/>
          </p:cNvSpPr>
          <p:nvPr>
            <p:ph type="title"/>
          </p:nvPr>
        </p:nvSpPr>
        <p:spPr/>
        <p:txBody>
          <a:bodyPr/>
          <a:lstStyle/>
          <a:p>
            <a:r>
              <a:rPr lang="en-US" dirty="0"/>
              <a:t>What is Critical Thinking?</a:t>
            </a:r>
          </a:p>
        </p:txBody>
      </p:sp>
      <p:sp>
        <p:nvSpPr>
          <p:cNvPr id="5" name="Content Placeholder 4">
            <a:extLst>
              <a:ext uri="{FF2B5EF4-FFF2-40B4-BE49-F238E27FC236}">
                <a16:creationId xmlns:a16="http://schemas.microsoft.com/office/drawing/2014/main" id="{5D9416C8-4BA9-4298-A767-1D0F303A91E7}"/>
              </a:ext>
            </a:extLst>
          </p:cNvPr>
          <p:cNvSpPr>
            <a:spLocks noGrp="1"/>
          </p:cNvSpPr>
          <p:nvPr>
            <p:ph idx="1"/>
          </p:nvPr>
        </p:nvSpPr>
        <p:spPr>
          <a:xfrm>
            <a:off x="838200" y="1825625"/>
            <a:ext cx="7890164" cy="4351338"/>
          </a:xfrm>
        </p:spPr>
        <p:txBody>
          <a:bodyPr/>
          <a:lstStyle/>
          <a:p>
            <a:r>
              <a:rPr lang="en-US" dirty="0"/>
              <a:t>A way of viewing and interacting with the world.</a:t>
            </a:r>
          </a:p>
          <a:p>
            <a:r>
              <a:rPr lang="en-US" dirty="0"/>
              <a:t>A mind set</a:t>
            </a:r>
          </a:p>
          <a:p>
            <a:r>
              <a:rPr lang="en-US" dirty="0"/>
              <a:t>A process that is learned and needs cultivation</a:t>
            </a:r>
          </a:p>
        </p:txBody>
      </p:sp>
      <p:pic>
        <p:nvPicPr>
          <p:cNvPr id="1026" name="Picture 2" descr="Image result for gold stick figures thinking">
            <a:extLst>
              <a:ext uri="{FF2B5EF4-FFF2-40B4-BE49-F238E27FC236}">
                <a16:creationId xmlns:a16="http://schemas.microsoft.com/office/drawing/2014/main" id="{F4F0EDA9-B4F8-40EF-A4BA-0559547048B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21672" y="3429000"/>
            <a:ext cx="3095625" cy="3095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3974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499AD7B-99D4-4755-8966-F7BA042690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46920"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1A06F89A-489D-4383-94C5-42F7FF2E9A6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6E933637-8111-45FE-8380-EF4B81596614}"/>
              </a:ext>
            </a:extLst>
          </p:cNvPr>
          <p:cNvSpPr>
            <a:spLocks noGrp="1"/>
          </p:cNvSpPr>
          <p:nvPr>
            <p:ph type="title"/>
          </p:nvPr>
        </p:nvSpPr>
        <p:spPr>
          <a:xfrm>
            <a:off x="640079" y="2023236"/>
            <a:ext cx="3659777" cy="2820908"/>
          </a:xfrm>
        </p:spPr>
        <p:txBody>
          <a:bodyPr>
            <a:normAutofit/>
          </a:bodyPr>
          <a:lstStyle/>
          <a:p>
            <a:r>
              <a:rPr lang="en-US" sz="4000">
                <a:solidFill>
                  <a:srgbClr val="FFFFFF"/>
                </a:solidFill>
              </a:rPr>
              <a:t>Critical Thinking is:</a:t>
            </a:r>
          </a:p>
        </p:txBody>
      </p:sp>
      <p:graphicFrame>
        <p:nvGraphicFramePr>
          <p:cNvPr id="5" name="Content Placeholder 2">
            <a:extLst>
              <a:ext uri="{FF2B5EF4-FFF2-40B4-BE49-F238E27FC236}">
                <a16:creationId xmlns:a16="http://schemas.microsoft.com/office/drawing/2014/main" id="{24AA4292-0A09-406C-AC49-8ED7507015BB}"/>
              </a:ext>
            </a:extLst>
          </p:cNvPr>
          <p:cNvGraphicFramePr>
            <a:graphicFrameLocks noGrp="1"/>
          </p:cNvGraphicFramePr>
          <p:nvPr>
            <p:ph idx="1"/>
            <p:extLst>
              <p:ext uri="{D42A27DB-BD31-4B8C-83A1-F6EECF244321}">
                <p14:modId xmlns:p14="http://schemas.microsoft.com/office/powerpoint/2010/main" val="3934064513"/>
              </p:ext>
            </p:extLst>
          </p:nvPr>
        </p:nvGraphicFramePr>
        <p:xfrm>
          <a:off x="6091238" y="955653"/>
          <a:ext cx="5115491" cy="49478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60933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BF4EE-27CC-4120-88B3-A2BF585446E4}"/>
              </a:ext>
            </a:extLst>
          </p:cNvPr>
          <p:cNvSpPr>
            <a:spLocks noGrp="1"/>
          </p:cNvSpPr>
          <p:nvPr>
            <p:ph type="title"/>
          </p:nvPr>
        </p:nvSpPr>
        <p:spPr>
          <a:xfrm>
            <a:off x="838200" y="365125"/>
            <a:ext cx="6505575" cy="1325563"/>
          </a:xfrm>
        </p:spPr>
        <p:txBody>
          <a:bodyPr>
            <a:normAutofit/>
          </a:bodyPr>
          <a:lstStyle/>
          <a:p>
            <a:r>
              <a:rPr lang="en-US"/>
              <a:t>Why Are We Talking About This?</a:t>
            </a:r>
          </a:p>
        </p:txBody>
      </p:sp>
      <p:sp>
        <p:nvSpPr>
          <p:cNvPr id="3" name="Content Placeholder 2">
            <a:extLst>
              <a:ext uri="{FF2B5EF4-FFF2-40B4-BE49-F238E27FC236}">
                <a16:creationId xmlns:a16="http://schemas.microsoft.com/office/drawing/2014/main" id="{241E8FD4-72F1-4C1E-9F05-DB8C26A9805B}"/>
              </a:ext>
            </a:extLst>
          </p:cNvPr>
          <p:cNvSpPr>
            <a:spLocks noGrp="1"/>
          </p:cNvSpPr>
          <p:nvPr>
            <p:ph idx="1"/>
          </p:nvPr>
        </p:nvSpPr>
        <p:spPr>
          <a:xfrm>
            <a:off x="838200" y="1825625"/>
            <a:ext cx="6505575" cy="4351338"/>
          </a:xfrm>
        </p:spPr>
        <p:txBody>
          <a:bodyPr>
            <a:normAutofit/>
          </a:bodyPr>
          <a:lstStyle/>
          <a:p>
            <a:pPr marL="0" indent="0">
              <a:buNone/>
            </a:pPr>
            <a:r>
              <a:rPr lang="en-US" sz="2000" b="1" dirty="0"/>
              <a:t>We want to sharpen your critical thinking skills and </a:t>
            </a:r>
          </a:p>
          <a:p>
            <a:pPr marL="0" indent="0">
              <a:buNone/>
            </a:pPr>
            <a:r>
              <a:rPr lang="en-US" sz="2000" b="1" dirty="0"/>
              <a:t>cultivate your critical thinking spirit.</a:t>
            </a:r>
          </a:p>
          <a:p>
            <a:endParaRPr lang="en-US" sz="2000" dirty="0"/>
          </a:p>
          <a:p>
            <a:r>
              <a:rPr lang="en-US" sz="2000" dirty="0"/>
              <a:t>We are NURSES!</a:t>
            </a:r>
          </a:p>
          <a:p>
            <a:r>
              <a:rPr lang="en-US" sz="2000" dirty="0"/>
              <a:t>It’s necessary to what we do!</a:t>
            </a:r>
          </a:p>
          <a:p>
            <a:endParaRPr lang="en-US" sz="2000" dirty="0"/>
          </a:p>
          <a:p>
            <a:r>
              <a:rPr lang="en-US" sz="2000" dirty="0"/>
              <a:t>“Effective decision making is the single constant professional presence with patients, nurses uniquely gather, filter, interpret, and transform data from patients and the system into the meaningful information required to diagnose, treat, and deliver care to a patient”</a:t>
            </a:r>
          </a:p>
          <a:p>
            <a:pPr marL="0" indent="0">
              <a:buNone/>
            </a:pPr>
            <a:r>
              <a:rPr lang="en-US" sz="2000" dirty="0"/>
              <a:t>(AACN)</a:t>
            </a:r>
          </a:p>
        </p:txBody>
      </p:sp>
      <p:pic>
        <p:nvPicPr>
          <p:cNvPr id="4098" name="Picture 2" descr="Image result for white bubble stick figure nurse">
            <a:extLst>
              <a:ext uri="{FF2B5EF4-FFF2-40B4-BE49-F238E27FC236}">
                <a16:creationId xmlns:a16="http://schemas.microsoft.com/office/drawing/2014/main" id="{64F95BF9-E122-4894-BCE1-0EB1D5351D0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968" b="617"/>
          <a:stretch/>
        </p:blipFill>
        <p:spPr bwMode="auto">
          <a:xfrm>
            <a:off x="7737635" y="-1"/>
            <a:ext cx="3555205" cy="6858001"/>
          </a:xfrm>
          <a:prstGeom prst="rect">
            <a:avLst/>
          </a:prstGeom>
          <a:noFill/>
          <a:extLst>
            <a:ext uri="{909E8E84-426E-40DD-AFC4-6F175D3DCCD1}">
              <a14:hiddenFill xmlns:a14="http://schemas.microsoft.com/office/drawing/2010/main">
                <a:solidFill>
                  <a:srgbClr val="FFFFFF"/>
                </a:solidFill>
              </a14:hiddenFill>
            </a:ext>
          </a:extLst>
        </p:spPr>
      </p:pic>
      <p:sp>
        <p:nvSpPr>
          <p:cNvPr id="76" name="Rectangle 75">
            <a:extLst>
              <a:ext uri="{FF2B5EF4-FFF2-40B4-BE49-F238E27FC236}">
                <a16:creationId xmlns:a16="http://schemas.microsoft.com/office/drawing/2014/main" id="{C413D172-8B6A-47F5-9813-DE455773F3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92840" y="0"/>
            <a:ext cx="914400" cy="6858000"/>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072854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D73B5-9BCE-4E94-8035-9E34CECA2FBD}"/>
              </a:ext>
            </a:extLst>
          </p:cNvPr>
          <p:cNvSpPr>
            <a:spLocks noGrp="1"/>
          </p:cNvSpPr>
          <p:nvPr>
            <p:ph type="title"/>
          </p:nvPr>
        </p:nvSpPr>
        <p:spPr>
          <a:xfrm>
            <a:off x="960100" y="978102"/>
            <a:ext cx="10588434" cy="1062644"/>
          </a:xfrm>
        </p:spPr>
        <p:txBody>
          <a:bodyPr anchor="b">
            <a:normAutofit/>
          </a:bodyPr>
          <a:lstStyle/>
          <a:p>
            <a:r>
              <a:rPr lang="en-US"/>
              <a:t>Critical Thinking</a:t>
            </a:r>
          </a:p>
        </p:txBody>
      </p:sp>
      <p:cxnSp>
        <p:nvCxnSpPr>
          <p:cNvPr id="75" name="Straight Connector 74">
            <a:extLst>
              <a:ext uri="{FF2B5EF4-FFF2-40B4-BE49-F238E27FC236}">
                <a16:creationId xmlns:a16="http://schemas.microsoft.com/office/drawing/2014/main" id="{39B7FDC9-F0CE-43A7-9F2A-83DD09DC345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47624" y="2265037"/>
            <a:ext cx="10125012" cy="0"/>
          </a:xfrm>
          <a:prstGeom prst="line">
            <a:avLst/>
          </a:prstGeom>
          <a:ln w="158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pic>
        <p:nvPicPr>
          <p:cNvPr id="2054" name="Picture 6" descr="Thinking royalty-free stock photo">
            <a:extLst>
              <a:ext uri="{FF2B5EF4-FFF2-40B4-BE49-F238E27FC236}">
                <a16:creationId xmlns:a16="http://schemas.microsoft.com/office/drawing/2014/main" id="{763E080A-8640-4C11-B3D4-BBFBFEBA144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4023" y="2811104"/>
            <a:ext cx="3366480" cy="2524860"/>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98152FCD-CC23-487C-B6C1-5800C705471B}"/>
              </a:ext>
            </a:extLst>
          </p:cNvPr>
          <p:cNvSpPr>
            <a:spLocks noGrp="1"/>
          </p:cNvSpPr>
          <p:nvPr>
            <p:ph idx="1"/>
          </p:nvPr>
        </p:nvSpPr>
        <p:spPr>
          <a:xfrm>
            <a:off x="4955354" y="2682433"/>
            <a:ext cx="6282169" cy="3215749"/>
          </a:xfrm>
        </p:spPr>
        <p:txBody>
          <a:bodyPr>
            <a:normAutofit/>
          </a:bodyPr>
          <a:lstStyle/>
          <a:p>
            <a:r>
              <a:rPr lang="en-US" sz="2400" dirty="0"/>
              <a:t>Administration was concerned that our nursing staff was not using critical thinking.</a:t>
            </a:r>
          </a:p>
          <a:p>
            <a:r>
              <a:rPr lang="en-US" sz="2400" dirty="0"/>
              <a:t>So, Education was asked to present a class or workshop on “How To Critically Think”!</a:t>
            </a:r>
          </a:p>
          <a:p>
            <a:endParaRPr lang="en-US" sz="2400" dirty="0"/>
          </a:p>
          <a:p>
            <a:pPr marL="0" indent="0">
              <a:buNone/>
            </a:pPr>
            <a:r>
              <a:rPr lang="en-US" sz="2400" dirty="0"/>
              <a:t>Is that even possible?</a:t>
            </a:r>
          </a:p>
          <a:p>
            <a:pPr marL="0" indent="0">
              <a:buNone/>
            </a:pPr>
            <a:endParaRPr lang="en-US" sz="2400" dirty="0"/>
          </a:p>
          <a:p>
            <a:endParaRPr lang="en-US" sz="2400" dirty="0"/>
          </a:p>
        </p:txBody>
      </p:sp>
    </p:spTree>
    <p:extLst>
      <p:ext uri="{BB962C8B-B14F-4D97-AF65-F5344CB8AC3E}">
        <p14:creationId xmlns:p14="http://schemas.microsoft.com/office/powerpoint/2010/main" val="24712215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5899C-FC1B-4EE4-BF6C-73ACDA42F938}"/>
              </a:ext>
            </a:extLst>
          </p:cNvPr>
          <p:cNvSpPr>
            <a:spLocks noGrp="1"/>
          </p:cNvSpPr>
          <p:nvPr>
            <p:ph type="title"/>
          </p:nvPr>
        </p:nvSpPr>
        <p:spPr>
          <a:xfrm>
            <a:off x="838200" y="365125"/>
            <a:ext cx="10515600" cy="1325563"/>
          </a:xfrm>
        </p:spPr>
        <p:txBody>
          <a:bodyPr>
            <a:normAutofit/>
          </a:bodyPr>
          <a:lstStyle/>
          <a:p>
            <a:r>
              <a:rPr lang="en-US" dirty="0"/>
              <a:t>Critical Thinking</a:t>
            </a:r>
          </a:p>
        </p:txBody>
      </p:sp>
      <p:sp>
        <p:nvSpPr>
          <p:cNvPr id="3" name="Content Placeholder 2">
            <a:extLst>
              <a:ext uri="{FF2B5EF4-FFF2-40B4-BE49-F238E27FC236}">
                <a16:creationId xmlns:a16="http://schemas.microsoft.com/office/drawing/2014/main" id="{951BEA4B-54B0-45DF-82BE-47FCEC5902E4}"/>
              </a:ext>
            </a:extLst>
          </p:cNvPr>
          <p:cNvSpPr>
            <a:spLocks noGrp="1"/>
          </p:cNvSpPr>
          <p:nvPr>
            <p:ph idx="1"/>
          </p:nvPr>
        </p:nvSpPr>
        <p:spPr>
          <a:xfrm>
            <a:off x="838199" y="1825625"/>
            <a:ext cx="6714067" cy="4351338"/>
          </a:xfrm>
        </p:spPr>
        <p:txBody>
          <a:bodyPr>
            <a:normAutofit/>
          </a:bodyPr>
          <a:lstStyle/>
          <a:p>
            <a:r>
              <a:rPr lang="en-US" sz="2400"/>
              <a:t>Nursing schools have been attempting to teach critical thinking for years! </a:t>
            </a:r>
          </a:p>
          <a:p>
            <a:r>
              <a:rPr lang="en-US" sz="2400"/>
              <a:t>Administrators often expect staff to learn enough about critical thinking in a 2-3 day workshop to effectively foster it.</a:t>
            </a:r>
          </a:p>
          <a:p>
            <a:r>
              <a:rPr lang="en-US" sz="2400"/>
              <a:t>Yet critical thinking – a way of approaching all problems, issues, and questions – is COMPLEX!</a:t>
            </a:r>
          </a:p>
          <a:p>
            <a:r>
              <a:rPr lang="en-US" sz="2400"/>
              <a:t>It takes time to gain command of its most basic foundations.</a:t>
            </a:r>
          </a:p>
          <a:p>
            <a:r>
              <a:rPr lang="en-US" sz="2400"/>
              <a:t>Critical Thinking takes years to develop and then must be maintained</a:t>
            </a:r>
          </a:p>
        </p:txBody>
      </p:sp>
      <p:pic>
        <p:nvPicPr>
          <p:cNvPr id="3074" name="Picture 2" descr=" ">
            <a:extLst>
              <a:ext uri="{FF2B5EF4-FFF2-40B4-BE49-F238E27FC236}">
                <a16:creationId xmlns:a16="http://schemas.microsoft.com/office/drawing/2014/main" id="{12C1816C-0854-4FD1-AB8B-C99208754B6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970" r="-1" b="-1"/>
          <a:stretch/>
        </p:blipFill>
        <p:spPr bwMode="auto">
          <a:xfrm>
            <a:off x="8020569" y="1904284"/>
            <a:ext cx="3152439" cy="3448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7063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48A740BC-A0AA-45E0-B899-2AE9C6FE1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13121" y="-2"/>
            <a:ext cx="6278879" cy="6858002"/>
          </a:xfrm>
          <a:custGeom>
            <a:avLst/>
            <a:gdLst>
              <a:gd name="connsiteX0" fmla="*/ 45572 w 6278879"/>
              <a:gd name="connsiteY0" fmla="*/ 0 h 6858002"/>
              <a:gd name="connsiteX1" fmla="*/ 6278879 w 6278879"/>
              <a:gd name="connsiteY1" fmla="*/ 0 h 6858002"/>
              <a:gd name="connsiteX2" fmla="*/ 6278879 w 6278879"/>
              <a:gd name="connsiteY2" fmla="*/ 6858002 h 6858002"/>
              <a:gd name="connsiteX3" fmla="*/ 3292308 w 6278879"/>
              <a:gd name="connsiteY3" fmla="*/ 6858002 h 6858002"/>
              <a:gd name="connsiteX4" fmla="*/ 3181526 w 6278879"/>
              <a:gd name="connsiteY4" fmla="*/ 6786982 h 6858002"/>
              <a:gd name="connsiteX5" fmla="*/ 0 w 6278879"/>
              <a:gd name="connsiteY5" fmla="*/ 803254 h 6858002"/>
              <a:gd name="connsiteX6" fmla="*/ 37255 w 6278879"/>
              <a:gd name="connsiteY6" fmla="*/ 65447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78879" h="6858002">
                <a:moveTo>
                  <a:pt x="45572" y="0"/>
                </a:moveTo>
                <a:lnTo>
                  <a:pt x="6278879" y="0"/>
                </a:lnTo>
                <a:lnTo>
                  <a:pt x="6278879" y="6858002"/>
                </a:lnTo>
                <a:lnTo>
                  <a:pt x="3292308" y="6858002"/>
                </a:lnTo>
                <a:lnTo>
                  <a:pt x="3181526" y="6786982"/>
                </a:lnTo>
                <a:cubicBezTo>
                  <a:pt x="1262021" y="5490191"/>
                  <a:pt x="0" y="3294103"/>
                  <a:pt x="0" y="803254"/>
                </a:cubicBezTo>
                <a:cubicBezTo>
                  <a:pt x="0" y="554169"/>
                  <a:pt x="12620" y="308032"/>
                  <a:pt x="37255" y="65447"/>
                </a:cubicBez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2C9BD8A-4D38-4236-A268-D1901BCDA6A4}"/>
              </a:ext>
            </a:extLst>
          </p:cNvPr>
          <p:cNvSpPr>
            <a:spLocks noGrp="1"/>
          </p:cNvSpPr>
          <p:nvPr>
            <p:ph type="title"/>
          </p:nvPr>
        </p:nvSpPr>
        <p:spPr>
          <a:xfrm>
            <a:off x="655320" y="365125"/>
            <a:ext cx="9013052" cy="1623312"/>
          </a:xfrm>
        </p:spPr>
        <p:txBody>
          <a:bodyPr anchor="b">
            <a:normAutofit/>
          </a:bodyPr>
          <a:lstStyle/>
          <a:p>
            <a:r>
              <a:rPr lang="en-US" sz="4000"/>
              <a:t>So Where Do We Begin?</a:t>
            </a:r>
          </a:p>
        </p:txBody>
      </p:sp>
      <p:cxnSp>
        <p:nvCxnSpPr>
          <p:cNvPr id="16" name="Straight Arrow Connector 9">
            <a:extLst>
              <a:ext uri="{FF2B5EF4-FFF2-40B4-BE49-F238E27FC236}">
                <a16:creationId xmlns:a16="http://schemas.microsoft.com/office/drawing/2014/main" id="{B874EF51-C858-4BB9-97C3-D17755787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63661" y="2316480"/>
            <a:ext cx="82296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CFBF29CA-5A7B-4DE1-97B4-186BF268C663}"/>
              </a:ext>
            </a:extLst>
          </p:cNvPr>
          <p:cNvSpPr>
            <a:spLocks noGrp="1"/>
          </p:cNvSpPr>
          <p:nvPr>
            <p:ph idx="1"/>
          </p:nvPr>
        </p:nvSpPr>
        <p:spPr>
          <a:xfrm>
            <a:off x="655320" y="2353564"/>
            <a:ext cx="9013052" cy="4139301"/>
          </a:xfrm>
        </p:spPr>
        <p:txBody>
          <a:bodyPr>
            <a:normAutofit/>
          </a:bodyPr>
          <a:lstStyle/>
          <a:p>
            <a:endParaRPr lang="en-US" sz="1400" dirty="0"/>
          </a:p>
          <a:p>
            <a:r>
              <a:rPr lang="en-US" sz="2000" dirty="0"/>
              <a:t>I have done a lot of research on this and at this point believe that we should work on developing what is termed a “Critical Thinking Spirit”</a:t>
            </a:r>
          </a:p>
          <a:p>
            <a:r>
              <a:rPr lang="en-US" sz="2000" dirty="0"/>
              <a:t>It’s a mind set where one has developed: </a:t>
            </a:r>
          </a:p>
          <a:p>
            <a:pPr marL="457200" lvl="1" indent="0">
              <a:buNone/>
            </a:pPr>
            <a:endParaRPr lang="en-US" sz="2000" dirty="0"/>
          </a:p>
          <a:p>
            <a:pPr lvl="1"/>
            <a:r>
              <a:rPr lang="en-US" sz="2000" dirty="0"/>
              <a:t>A probing inquisitiveness</a:t>
            </a:r>
          </a:p>
          <a:p>
            <a:pPr marL="457200" lvl="1" indent="0">
              <a:buNone/>
            </a:pPr>
            <a:endParaRPr lang="en-US" sz="2000" dirty="0"/>
          </a:p>
          <a:p>
            <a:pPr lvl="1"/>
            <a:r>
              <a:rPr lang="en-US" sz="2000" dirty="0"/>
              <a:t>A keenness of mind</a:t>
            </a:r>
          </a:p>
          <a:p>
            <a:pPr marL="457200" lvl="1" indent="0">
              <a:buNone/>
            </a:pPr>
            <a:endParaRPr lang="en-US" sz="2000" dirty="0"/>
          </a:p>
          <a:p>
            <a:pPr lvl="1"/>
            <a:r>
              <a:rPr lang="en-US" sz="2000" dirty="0"/>
              <a:t>A zealous dedication to reason </a:t>
            </a:r>
          </a:p>
          <a:p>
            <a:pPr marL="457200" lvl="1" indent="0">
              <a:buNone/>
            </a:pPr>
            <a:endParaRPr lang="en-US" sz="2000" dirty="0"/>
          </a:p>
          <a:p>
            <a:pPr lvl="1"/>
            <a:r>
              <a:rPr lang="en-US" sz="2000" dirty="0"/>
              <a:t>A hunger or eagerness for reliable information </a:t>
            </a:r>
          </a:p>
          <a:p>
            <a:endParaRPr lang="en-US" sz="1400" dirty="0"/>
          </a:p>
        </p:txBody>
      </p:sp>
    </p:spTree>
    <p:extLst>
      <p:ext uri="{BB962C8B-B14F-4D97-AF65-F5344CB8AC3E}">
        <p14:creationId xmlns:p14="http://schemas.microsoft.com/office/powerpoint/2010/main" val="3650835935"/>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EBAFB-BC68-447F-8A33-20007D1111FE}"/>
              </a:ext>
            </a:extLst>
          </p:cNvPr>
          <p:cNvSpPr>
            <a:spLocks noGrp="1"/>
          </p:cNvSpPr>
          <p:nvPr>
            <p:ph type="title"/>
          </p:nvPr>
        </p:nvSpPr>
        <p:spPr>
          <a:xfrm>
            <a:off x="1136428" y="627564"/>
            <a:ext cx="7474172" cy="1325563"/>
          </a:xfrm>
        </p:spPr>
        <p:txBody>
          <a:bodyPr>
            <a:normAutofit/>
          </a:bodyPr>
          <a:lstStyle/>
          <a:p>
            <a:r>
              <a:rPr lang="en-US" dirty="0"/>
              <a:t>Examples of a Critical Thinker </a:t>
            </a:r>
          </a:p>
        </p:txBody>
      </p:sp>
      <p:sp>
        <p:nvSpPr>
          <p:cNvPr id="3" name="Content Placeholder 2">
            <a:extLst>
              <a:ext uri="{FF2B5EF4-FFF2-40B4-BE49-F238E27FC236}">
                <a16:creationId xmlns:a16="http://schemas.microsoft.com/office/drawing/2014/main" id="{341ADC08-CC49-4DCF-97A6-3A5CD3005901}"/>
              </a:ext>
            </a:extLst>
          </p:cNvPr>
          <p:cNvSpPr>
            <a:spLocks noGrp="1"/>
          </p:cNvSpPr>
          <p:nvPr>
            <p:ph idx="1"/>
          </p:nvPr>
        </p:nvSpPr>
        <p:spPr>
          <a:xfrm>
            <a:off x="1136429" y="2278173"/>
            <a:ext cx="7039383" cy="3952263"/>
          </a:xfrm>
        </p:spPr>
        <p:txBody>
          <a:bodyPr anchor="ctr">
            <a:normAutofit/>
          </a:bodyPr>
          <a:lstStyle/>
          <a:p>
            <a:pPr lvl="0"/>
            <a:r>
              <a:rPr lang="en-US" sz="2400" dirty="0"/>
              <a:t>Someone who is good at listening to all sides of a dispute, considering all the facts, and then deciding what is relevant and what is not, and then rendering a thoughtful judgment.</a:t>
            </a:r>
          </a:p>
          <a:p>
            <a:pPr lvl="0"/>
            <a:r>
              <a:rPr lang="en-US" sz="2400" dirty="0"/>
              <a:t>A person who can readily devise sensible alternatives to explore, but who does not become defensive about abandoning them if they do not work.</a:t>
            </a:r>
          </a:p>
          <a:p>
            <a:endParaRPr lang="en-US" sz="2400" dirty="0"/>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Head with Gears">
            <a:extLst>
              <a:ext uri="{FF2B5EF4-FFF2-40B4-BE49-F238E27FC236}">
                <a16:creationId xmlns:a16="http://schemas.microsoft.com/office/drawing/2014/main" id="{5221F4EE-DE38-4B84-AB67-4D7F874084D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25452797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TotalTime>
  <Words>1034</Words>
  <Application>Microsoft Office PowerPoint</Application>
  <PresentationFormat>Widescreen</PresentationFormat>
  <Paragraphs>107</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Critical Thinking</vt:lpstr>
      <vt:lpstr>Critical Thinking – What’s That?</vt:lpstr>
      <vt:lpstr>What is Critical Thinking?</vt:lpstr>
      <vt:lpstr>Critical Thinking is:</vt:lpstr>
      <vt:lpstr>Why Are We Talking About This?</vt:lpstr>
      <vt:lpstr>Critical Thinking</vt:lpstr>
      <vt:lpstr>Critical Thinking</vt:lpstr>
      <vt:lpstr>So Where Do We Begin?</vt:lpstr>
      <vt:lpstr>Examples of a Critical Thinker </vt:lpstr>
      <vt:lpstr>What Happens When We DON’T Think Critically?</vt:lpstr>
      <vt:lpstr>Procedures and Policies - </vt:lpstr>
      <vt:lpstr>Critical Thinkers are “Mindful &amp; Reflective”</vt:lpstr>
      <vt:lpstr>As a Primary Nurse</vt:lpstr>
      <vt:lpstr>My Mentor Has a “Critical Thinking Spirit”</vt:lpstr>
      <vt:lpstr>Goals:</vt:lpstr>
      <vt:lpstr>Next Steps</vt:lpstr>
      <vt:lpstr>Exercises: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Critical Thinking</dc:title>
  <dc:creator>Lisa Leurquin-Hallett</dc:creator>
  <cp:lastModifiedBy>Lisa Leurquin-Hallett</cp:lastModifiedBy>
  <cp:revision>5</cp:revision>
  <cp:lastPrinted>2019-10-11T23:08:58Z</cp:lastPrinted>
  <dcterms:created xsi:type="dcterms:W3CDTF">2019-02-04T11:42:22Z</dcterms:created>
  <dcterms:modified xsi:type="dcterms:W3CDTF">2019-10-14T05:44:51Z</dcterms:modified>
</cp:coreProperties>
</file>