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8"/>
  </p:notesMasterIdLst>
  <p:handoutMasterIdLst>
    <p:handoutMasterId r:id="rId29"/>
  </p:handoutMasterIdLst>
  <p:sldIdLst>
    <p:sldId id="406" r:id="rId2"/>
    <p:sldId id="431" r:id="rId3"/>
    <p:sldId id="407" r:id="rId4"/>
    <p:sldId id="408" r:id="rId5"/>
    <p:sldId id="409" r:id="rId6"/>
    <p:sldId id="410" r:id="rId7"/>
    <p:sldId id="411" r:id="rId8"/>
    <p:sldId id="412" r:id="rId9"/>
    <p:sldId id="413" r:id="rId10"/>
    <p:sldId id="414" r:id="rId11"/>
    <p:sldId id="415" r:id="rId12"/>
    <p:sldId id="416" r:id="rId13"/>
    <p:sldId id="430" r:id="rId14"/>
    <p:sldId id="417" r:id="rId15"/>
    <p:sldId id="418" r:id="rId16"/>
    <p:sldId id="428" r:id="rId17"/>
    <p:sldId id="429" r:id="rId18"/>
    <p:sldId id="427" r:id="rId19"/>
    <p:sldId id="419" r:id="rId20"/>
    <p:sldId id="420" r:id="rId21"/>
    <p:sldId id="421" r:id="rId22"/>
    <p:sldId id="422" r:id="rId23"/>
    <p:sldId id="423" r:id="rId24"/>
    <p:sldId id="424" r:id="rId25"/>
    <p:sldId id="425" r:id="rId26"/>
    <p:sldId id="426" r:id="rId27"/>
  </p:sldIdLst>
  <p:sldSz cx="9144000" cy="6858000" type="screen4x3"/>
  <p:notesSz cx="7010400" cy="9236075"/>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598">
          <p15:clr>
            <a:srgbClr val="A4A3A4"/>
          </p15:clr>
        </p15:guide>
        <p15:guide id="2" orient="horz" pos="1069">
          <p15:clr>
            <a:srgbClr val="A4A3A4"/>
          </p15:clr>
        </p15:guide>
        <p15:guide id="3" orient="horz" pos="1532">
          <p15:clr>
            <a:srgbClr val="A4A3A4"/>
          </p15:clr>
        </p15:guide>
        <p15:guide id="4" orient="horz" pos="2389">
          <p15:clr>
            <a:srgbClr val="A4A3A4"/>
          </p15:clr>
        </p15:guide>
        <p15:guide id="5" orient="horz" pos="124">
          <p15:clr>
            <a:srgbClr val="A4A3A4"/>
          </p15:clr>
        </p15:guide>
        <p15:guide id="6" orient="horz" pos="3443">
          <p15:clr>
            <a:srgbClr val="A4A3A4"/>
          </p15:clr>
        </p15:guide>
        <p15:guide id="7" orient="horz" pos="3815">
          <p15:clr>
            <a:srgbClr val="A4A3A4"/>
          </p15:clr>
        </p15:guide>
        <p15:guide id="8" pos="430">
          <p15:clr>
            <a:srgbClr val="A4A3A4"/>
          </p15:clr>
        </p15:guide>
        <p15:guide id="9" pos="5647">
          <p15:clr>
            <a:srgbClr val="A4A3A4"/>
          </p15:clr>
        </p15:guide>
        <p15:guide id="10" pos="2960">
          <p15:clr>
            <a:srgbClr val="A4A3A4"/>
          </p15:clr>
        </p15:guide>
        <p15:guide id="11" pos="5082">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initials="jkw" lastIdx="5" clrIdx="0"/>
  <p:cmAuthor id="1" name="Julie Burke" initials="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5651D"/>
    <a:srgbClr val="5C8727"/>
    <a:srgbClr val="446B19"/>
    <a:srgbClr val="2BAFA4"/>
    <a:srgbClr val="478573"/>
    <a:srgbClr val="2C2C1D"/>
    <a:srgbClr val="403F2A"/>
    <a:srgbClr val="D7EAE4"/>
    <a:srgbClr val="4E917B"/>
    <a:srgbClr val="3D7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19" autoAdjust="0"/>
  </p:normalViewPr>
  <p:slideViewPr>
    <p:cSldViewPr snapToGrid="0">
      <p:cViewPr varScale="1">
        <p:scale>
          <a:sx n="92" d="100"/>
          <a:sy n="92" d="100"/>
        </p:scale>
        <p:origin x="1896" y="84"/>
      </p:cViewPr>
      <p:guideLst>
        <p:guide orient="horz" pos="598"/>
        <p:guide orient="horz" pos="1069"/>
        <p:guide orient="horz" pos="1532"/>
        <p:guide orient="horz" pos="2389"/>
        <p:guide orient="horz" pos="124"/>
        <p:guide orient="horz" pos="3443"/>
        <p:guide orient="horz" pos="3815"/>
        <p:guide pos="430"/>
        <p:guide pos="5647"/>
        <p:guide pos="2960"/>
        <p:guide pos="5082"/>
      </p:guideLst>
    </p:cSldViewPr>
  </p:slideViewPr>
  <p:outlineViewPr>
    <p:cViewPr>
      <p:scale>
        <a:sx n="33" d="100"/>
        <a:sy n="33" d="100"/>
      </p:scale>
      <p:origin x="0" y="16456"/>
    </p:cViewPr>
  </p:outlineViewPr>
  <p:notesTextViewPr>
    <p:cViewPr>
      <p:scale>
        <a:sx n="100" d="100"/>
        <a:sy n="100" d="100"/>
      </p:scale>
      <p:origin x="0" y="0"/>
    </p:cViewPr>
  </p:notesTextViewPr>
  <p:sorterViewPr>
    <p:cViewPr>
      <p:scale>
        <a:sx n="100" d="100"/>
        <a:sy n="100" d="100"/>
      </p:scale>
      <p:origin x="0" y="1248"/>
    </p:cViewPr>
  </p:sorterViewPr>
  <p:notesViewPr>
    <p:cSldViewPr snapToGrid="0">
      <p:cViewPr varScale="1">
        <p:scale>
          <a:sx n="115" d="100"/>
          <a:sy n="115" d="100"/>
        </p:scale>
        <p:origin x="-4000" y="-1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wrap="square" lIns="92830" tIns="46415" rIns="92830" bIns="46415"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fld id="{3815F2B6-7777-4354-9103-531445988C8F}" type="datetime1">
              <a:rPr lang="en-US"/>
              <a:pPr/>
              <a:t>4/8/2020</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wrap="square" lIns="92830" tIns="46415" rIns="92830" bIns="46415"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fld id="{20F078B5-DF0F-47C9-AD83-EB198352C1CE}" type="slidenum">
              <a:rPr lang="en-US"/>
              <a:pPr/>
              <a:t>‹#›</a:t>
            </a:fld>
            <a:endParaRPr lang="en-US"/>
          </a:p>
        </p:txBody>
      </p:sp>
    </p:spTree>
    <p:extLst>
      <p:ext uri="{BB962C8B-B14F-4D97-AF65-F5344CB8AC3E}">
        <p14:creationId xmlns:p14="http://schemas.microsoft.com/office/powerpoint/2010/main" val="802424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wrap="square" lIns="92830" tIns="46415" rIns="92830" bIns="46415" numCol="1" anchor="t" anchorCtr="0" compatLnSpc="1">
            <a:prstTxWarp prst="textNoShape">
              <a:avLst/>
            </a:prstTxWarp>
          </a:bodyPr>
          <a:lstStyle>
            <a:lvl1pPr>
              <a:defRPr sz="1200">
                <a:latin typeface="Verdana" charset="0"/>
              </a:defRPr>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2830" tIns="46415" rIns="92830" bIns="46415" numCol="1" anchor="t" anchorCtr="0" compatLnSpc="1">
            <a:prstTxWarp prst="textNoShape">
              <a:avLst/>
            </a:prstTxWarp>
          </a:bodyPr>
          <a:lstStyle>
            <a:lvl1pPr algn="r">
              <a:defRPr sz="1200">
                <a:latin typeface="Verdana" charset="0"/>
              </a:defRPr>
            </a:lvl1pPr>
          </a:lstStyle>
          <a:p>
            <a:fld id="{EF2BA58B-8B66-4705-AC64-8EFA0F834F13}" type="datetime1">
              <a:rPr lang="en-US"/>
              <a:pPr/>
              <a:t>4/8/2020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2830" tIns="46415" rIns="92830" bIns="4641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wrap="square" lIns="92830" tIns="46415" rIns="92830" bIns="46415" numCol="1" anchor="b" anchorCtr="0" compatLnSpc="1">
            <a:prstTxWarp prst="textNoShape">
              <a:avLst/>
            </a:prstTxWarp>
          </a:bodyPr>
          <a:lstStyle>
            <a:lvl1pPr>
              <a:defRPr sz="1200">
                <a:latin typeface="Verdana" charset="0"/>
              </a:defRPr>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wrap="square" lIns="92830" tIns="46415" rIns="92830" bIns="46415" numCol="1" anchor="b" anchorCtr="0" compatLnSpc="1">
            <a:prstTxWarp prst="textNoShape">
              <a:avLst/>
            </a:prstTxWarp>
          </a:bodyPr>
          <a:lstStyle>
            <a:lvl1pPr algn="r">
              <a:defRPr sz="1200">
                <a:latin typeface="Verdana" charset="0"/>
              </a:defRPr>
            </a:lvl1pPr>
          </a:lstStyle>
          <a:p>
            <a:fld id="{73E903F0-8A78-4141-A83B-AAD656B791A2}" type="slidenum">
              <a:rPr lang="en-US"/>
              <a:pPr/>
              <a:t>‹#›</a:t>
            </a:fld>
            <a:endParaRPr lang="en-US"/>
          </a:p>
        </p:txBody>
      </p:sp>
    </p:spTree>
    <p:extLst>
      <p:ext uri="{BB962C8B-B14F-4D97-AF65-F5344CB8AC3E}">
        <p14:creationId xmlns:p14="http://schemas.microsoft.com/office/powerpoint/2010/main" val="41300924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ES_Title">
    <p:spTree>
      <p:nvGrpSpPr>
        <p:cNvPr id="1" name=""/>
        <p:cNvGrpSpPr/>
        <p:nvPr/>
      </p:nvGrpSpPr>
      <p:grpSpPr>
        <a:xfrm>
          <a:off x="0" y="0"/>
          <a:ext cx="0" cy="0"/>
          <a:chOff x="0" y="0"/>
          <a:chExt cx="0" cy="0"/>
        </a:xfrm>
      </p:grpSpPr>
      <p:sp>
        <p:nvSpPr>
          <p:cNvPr id="6" name="Rectangle 5"/>
          <p:cNvSpPr/>
          <p:nvPr userDrawn="1"/>
        </p:nvSpPr>
        <p:spPr>
          <a:xfrm flipV="1">
            <a:off x="0" y="4800600"/>
            <a:ext cx="8978900" cy="20685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7" name="Rectangle 6"/>
          <p:cNvSpPr/>
          <p:nvPr userDrawn="1"/>
        </p:nvSpPr>
        <p:spPr>
          <a:xfrm>
            <a:off x="0" y="190500"/>
            <a:ext cx="8978900" cy="4597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solidFill>
                  <a:srgbClr val="FFFFFF"/>
                </a:solidFill>
                <a:latin typeface="Calibri" charset="0"/>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pic>
        <p:nvPicPr>
          <p:cNvPr id="12" name="Picture 10" descr="logo-gray.eps"/>
          <p:cNvPicPr>
            <a:picLocks noChangeAspect="1"/>
          </p:cNvPicPr>
          <p:nvPr userDrawn="1"/>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838200" y="5334000"/>
            <a:ext cx="3733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918086" y="2839368"/>
            <a:ext cx="7543289" cy="617510"/>
          </a:xfrm>
        </p:spPr>
        <p:txBody>
          <a:bodyPr/>
          <a:lstStyle>
            <a:lvl1pPr algn="l"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918086" y="3379412"/>
            <a:ext cx="7260714" cy="377825"/>
          </a:xfrm>
          <a:prstGeom prst="rect">
            <a:avLst/>
          </a:prstGeom>
        </p:spPr>
        <p:txBody>
          <a:bodyPr lIns="0"/>
          <a:lstStyle>
            <a:lvl1pPr marL="0" indent="0" algn="l"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spTree>
    <p:extLst>
      <p:ext uri="{BB962C8B-B14F-4D97-AF65-F5344CB8AC3E}">
        <p14:creationId xmlns:p14="http://schemas.microsoft.com/office/powerpoint/2010/main" val="262289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S_Title/Content 4">
    <p:spTree>
      <p:nvGrpSpPr>
        <p:cNvPr id="1" name=""/>
        <p:cNvGrpSpPr/>
        <p:nvPr/>
      </p:nvGrpSpPr>
      <p:grpSpPr>
        <a:xfrm>
          <a:off x="0" y="0"/>
          <a:ext cx="0" cy="0"/>
          <a:chOff x="0" y="0"/>
          <a:chExt cx="0" cy="0"/>
        </a:xfrm>
      </p:grpSpPr>
      <p:sp>
        <p:nvSpPr>
          <p:cNvPr id="15" name="Rectangle 14"/>
          <p:cNvSpPr/>
          <p:nvPr userDrawn="1"/>
        </p:nvSpPr>
        <p:spPr>
          <a:xfrm flipV="1">
            <a:off x="0" y="915869"/>
            <a:ext cx="9144000" cy="59421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2" name="Rectangle 11"/>
          <p:cNvSpPr/>
          <p:nvPr userDrawn="1"/>
        </p:nvSpPr>
        <p:spPr>
          <a:xfrm>
            <a:off x="693853" y="2362199"/>
            <a:ext cx="8450147" cy="31919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961400" y="2733081"/>
            <a:ext cx="7499975" cy="2552597"/>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0"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3"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9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ES_Content 1">
    <p:spTree>
      <p:nvGrpSpPr>
        <p:cNvPr id="1" name=""/>
        <p:cNvGrpSpPr/>
        <p:nvPr/>
      </p:nvGrpSpPr>
      <p:grpSpPr>
        <a:xfrm>
          <a:off x="0" y="0"/>
          <a:ext cx="0" cy="0"/>
          <a:chOff x="0" y="0"/>
          <a:chExt cx="0" cy="0"/>
        </a:xfrm>
      </p:grpSpPr>
      <p:sp>
        <p:nvSpPr>
          <p:cNvPr id="12" name="Rectangle 11"/>
          <p:cNvSpPr/>
          <p:nvPr userDrawn="1"/>
        </p:nvSpPr>
        <p:spPr>
          <a:xfrm flipV="1">
            <a:off x="0" y="915868"/>
            <a:ext cx="4928839" cy="59421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9" name="Text Placeholder 12"/>
          <p:cNvSpPr>
            <a:spLocks noGrp="1"/>
          </p:cNvSpPr>
          <p:nvPr>
            <p:ph type="body" sz="quarter" idx="10" hasCustomPrompt="1"/>
          </p:nvPr>
        </p:nvSpPr>
        <p:spPr>
          <a:xfrm>
            <a:off x="682625" y="2386362"/>
            <a:ext cx="4016375" cy="2386362"/>
          </a:xfrm>
          <a:prstGeom prst="rect">
            <a:avLst/>
          </a:prstGeom>
        </p:spPr>
        <p:txBody>
          <a:bodyPr/>
          <a:lstStyle>
            <a:lvl1pPr marL="166688" indent="-166688">
              <a:spcBef>
                <a:spcPts val="384"/>
              </a:spcBef>
              <a:defRPr sz="20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hasCustomPrompt="1"/>
          </p:nvPr>
        </p:nvSpPr>
        <p:spPr>
          <a:xfrm>
            <a:off x="695325" y="1238058"/>
            <a:ext cx="4003675" cy="1203325"/>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8" name="Rectangle 17"/>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15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S_Content 2">
    <p:spTree>
      <p:nvGrpSpPr>
        <p:cNvPr id="1" name=""/>
        <p:cNvGrpSpPr/>
        <p:nvPr/>
      </p:nvGrpSpPr>
      <p:grpSpPr>
        <a:xfrm>
          <a:off x="0" y="0"/>
          <a:ext cx="0" cy="0"/>
          <a:chOff x="0" y="0"/>
          <a:chExt cx="0" cy="0"/>
        </a:xfrm>
      </p:grpSpPr>
      <p:sp>
        <p:nvSpPr>
          <p:cNvPr id="18" name="Rectangle 17"/>
          <p:cNvSpPr/>
          <p:nvPr userDrawn="1"/>
        </p:nvSpPr>
        <p:spPr>
          <a:xfrm flipV="1">
            <a:off x="0" y="915867"/>
            <a:ext cx="4928839" cy="59618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2" name="Rectangle 11"/>
          <p:cNvSpPr/>
          <p:nvPr userDrawn="1"/>
        </p:nvSpPr>
        <p:spPr bwMode="auto">
          <a:xfrm>
            <a:off x="4925341" y="5122422"/>
            <a:ext cx="4251325" cy="1761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9" name="Text Placeholder 12"/>
          <p:cNvSpPr>
            <a:spLocks noGrp="1"/>
          </p:cNvSpPr>
          <p:nvPr>
            <p:ph type="body" sz="quarter" idx="12" hasCustomPrompt="1"/>
          </p:nvPr>
        </p:nvSpPr>
        <p:spPr>
          <a:xfrm>
            <a:off x="682625" y="2386362"/>
            <a:ext cx="4016375" cy="2386362"/>
          </a:xfrm>
          <a:prstGeom prst="rect">
            <a:avLst/>
          </a:prstGeom>
        </p:spPr>
        <p:txBody>
          <a:bodyPr/>
          <a:lstStyle>
            <a:lvl1pPr marL="166688" indent="-166688">
              <a:spcBef>
                <a:spcPts val="384"/>
              </a:spcBef>
              <a:defRPr sz="20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4"/>
          <p:cNvSpPr>
            <a:spLocks noGrp="1"/>
          </p:cNvSpPr>
          <p:nvPr>
            <p:ph type="body" sz="quarter" idx="13" hasCustomPrompt="1"/>
          </p:nvPr>
        </p:nvSpPr>
        <p:spPr>
          <a:xfrm>
            <a:off x="695325" y="1238058"/>
            <a:ext cx="4003675" cy="1203325"/>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2" name="Rectangle 21"/>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4" name="Text Placeholder 3"/>
          <p:cNvSpPr>
            <a:spLocks noGrp="1"/>
          </p:cNvSpPr>
          <p:nvPr>
            <p:ph type="body" sz="quarter" idx="14"/>
          </p:nvPr>
        </p:nvSpPr>
        <p:spPr>
          <a:xfrm>
            <a:off x="5238872" y="5375275"/>
            <a:ext cx="3624262" cy="1125538"/>
          </a:xfrm>
          <a:prstGeom prst="rect">
            <a:avLst/>
          </a:prstGeom>
        </p:spPr>
        <p:txBody>
          <a:bodyPr/>
          <a:lstStyle>
            <a:lvl1pPr marL="0" indent="0" algn="ctr">
              <a:buFontTx/>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4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S_Content 3">
    <p:spTree>
      <p:nvGrpSpPr>
        <p:cNvPr id="1" name=""/>
        <p:cNvGrpSpPr/>
        <p:nvPr/>
      </p:nvGrpSpPr>
      <p:grpSpPr>
        <a:xfrm>
          <a:off x="0" y="0"/>
          <a:ext cx="0" cy="0"/>
          <a:chOff x="0" y="0"/>
          <a:chExt cx="0" cy="0"/>
        </a:xfrm>
      </p:grpSpPr>
      <p:sp>
        <p:nvSpPr>
          <p:cNvPr id="21" name="Rectangle 20"/>
          <p:cNvSpPr/>
          <p:nvPr userDrawn="1"/>
        </p:nvSpPr>
        <p:spPr>
          <a:xfrm flipV="1">
            <a:off x="3200400" y="915872"/>
            <a:ext cx="5943600" cy="3044952"/>
          </a:xfrm>
          <a:prstGeom prst="rect">
            <a:avLst/>
          </a:prstGeom>
          <a:solidFill>
            <a:srgbClr val="403F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8" name="Rectangle 17"/>
          <p:cNvSpPr/>
          <p:nvPr userDrawn="1"/>
        </p:nvSpPr>
        <p:spPr>
          <a:xfrm>
            <a:off x="0" y="3977783"/>
            <a:ext cx="9144000" cy="28913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1389" y="4943762"/>
            <a:ext cx="7691562" cy="1295361"/>
          </a:xfrm>
          <a:prstGeom prst="rect">
            <a:avLst/>
          </a:prstGeom>
        </p:spPr>
        <p:txBody>
          <a:bodyPr/>
          <a:lstStyle>
            <a:lvl1pPr marL="0" indent="0">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1389" y="436669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344864" y="1684886"/>
            <a:ext cx="5116512" cy="1295361"/>
          </a:xfrm>
          <a:prstGeom prst="rect">
            <a:avLst/>
          </a:prstGeom>
        </p:spPr>
        <p:txBody>
          <a:bodyPr/>
          <a:lstStyle>
            <a:lvl1pPr marL="111125" indent="-111125">
              <a:spcBef>
                <a:spcPts val="384"/>
              </a:spcBef>
              <a:buFontTx/>
              <a:buNone/>
              <a:defRPr sz="1800">
                <a:solidFill>
                  <a:schemeClr val="bg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Click to edit master text styles</a:t>
            </a:r>
          </a:p>
        </p:txBody>
      </p:sp>
      <p:sp>
        <p:nvSpPr>
          <p:cNvPr id="17" name="Rectangle 16"/>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84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ES_Content 4">
    <p:spTree>
      <p:nvGrpSpPr>
        <p:cNvPr id="1" name=""/>
        <p:cNvGrpSpPr/>
        <p:nvPr/>
      </p:nvGrpSpPr>
      <p:grpSpPr>
        <a:xfrm>
          <a:off x="0" y="0"/>
          <a:ext cx="0" cy="0"/>
          <a:chOff x="0" y="0"/>
          <a:chExt cx="0" cy="0"/>
        </a:xfrm>
      </p:grpSpPr>
      <p:sp>
        <p:nvSpPr>
          <p:cNvPr id="18" name="Rectangle 17"/>
          <p:cNvSpPr/>
          <p:nvPr userDrawn="1"/>
        </p:nvSpPr>
        <p:spPr>
          <a:xfrm>
            <a:off x="0" y="3966632"/>
            <a:ext cx="9144000" cy="28913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3" name="Rectangle 12"/>
          <p:cNvSpPr/>
          <p:nvPr userDrawn="1"/>
        </p:nvSpPr>
        <p:spPr>
          <a:xfrm flipV="1">
            <a:off x="3200400" y="915872"/>
            <a:ext cx="5943600" cy="3044952"/>
          </a:xfrm>
          <a:prstGeom prst="rect">
            <a:avLst/>
          </a:prstGeom>
          <a:solidFill>
            <a:srgbClr val="403F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111125" indent="-111125">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2625" y="4366692"/>
            <a:ext cx="7654893"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467525" y="1785245"/>
            <a:ext cx="4993850" cy="1295361"/>
          </a:xfrm>
          <a:prstGeom prst="rect">
            <a:avLst/>
          </a:prstGeom>
        </p:spPr>
        <p:txBody>
          <a:bodyPr/>
          <a:lstStyle>
            <a:lvl1pPr marL="111125" indent="-111125">
              <a:spcBef>
                <a:spcPts val="384"/>
              </a:spcBef>
              <a:buFontTx/>
              <a:buNone/>
              <a:defRPr sz="6000">
                <a:solidFill>
                  <a:schemeClr val="bg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Text</a:t>
            </a:r>
          </a:p>
        </p:txBody>
      </p:sp>
      <p:sp>
        <p:nvSpPr>
          <p:cNvPr id="17" name="Text Placeholder 4"/>
          <p:cNvSpPr>
            <a:spLocks noGrp="1"/>
          </p:cNvSpPr>
          <p:nvPr>
            <p:ph type="body" sz="quarter" idx="13" hasCustomPrompt="1"/>
          </p:nvPr>
        </p:nvSpPr>
        <p:spPr>
          <a:xfrm>
            <a:off x="3470594" y="2732202"/>
            <a:ext cx="4990782" cy="732439"/>
          </a:xfrm>
          <a:prstGeom prst="rect">
            <a:avLst/>
          </a:prstGeom>
        </p:spPr>
        <p:txBody>
          <a:bodyPr/>
          <a:lstStyle>
            <a:lvl1pPr marL="0" indent="0">
              <a:buFontTx/>
              <a:buNone/>
              <a:defRPr sz="24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30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ES_Content 5">
    <p:spTree>
      <p:nvGrpSpPr>
        <p:cNvPr id="1" name=""/>
        <p:cNvGrpSpPr/>
        <p:nvPr/>
      </p:nvGrpSpPr>
      <p:grpSpPr>
        <a:xfrm>
          <a:off x="0" y="0"/>
          <a:ext cx="0" cy="0"/>
          <a:chOff x="0" y="0"/>
          <a:chExt cx="0" cy="0"/>
        </a:xfrm>
      </p:grpSpPr>
      <p:sp>
        <p:nvSpPr>
          <p:cNvPr id="18" name="Rectangle 17"/>
          <p:cNvSpPr/>
          <p:nvPr userDrawn="1"/>
        </p:nvSpPr>
        <p:spPr>
          <a:xfrm>
            <a:off x="0" y="3847171"/>
            <a:ext cx="9144000" cy="3010829"/>
          </a:xfrm>
          <a:prstGeom prst="rect">
            <a:avLst/>
          </a:prstGeom>
          <a:solidFill>
            <a:srgbClr val="2C2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0" indent="0">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94971" y="4366692"/>
            <a:ext cx="7654893"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4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So_Content 6">
    <p:spTree>
      <p:nvGrpSpPr>
        <p:cNvPr id="1" name=""/>
        <p:cNvGrpSpPr/>
        <p:nvPr/>
      </p:nvGrpSpPr>
      <p:grpSpPr>
        <a:xfrm>
          <a:off x="0" y="0"/>
          <a:ext cx="0" cy="0"/>
          <a:chOff x="0" y="0"/>
          <a:chExt cx="0" cy="0"/>
        </a:xfrm>
      </p:grpSpPr>
      <p:sp>
        <p:nvSpPr>
          <p:cNvPr id="18" name="Rectangle 17"/>
          <p:cNvSpPr/>
          <p:nvPr userDrawn="1"/>
        </p:nvSpPr>
        <p:spPr>
          <a:xfrm>
            <a:off x="0" y="5299075"/>
            <a:ext cx="9144000" cy="15589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5" name="Text Placeholder 4"/>
          <p:cNvSpPr>
            <a:spLocks noGrp="1"/>
          </p:cNvSpPr>
          <p:nvPr>
            <p:ph type="body" sz="quarter" idx="11" hasCustomPrompt="1"/>
          </p:nvPr>
        </p:nvSpPr>
        <p:spPr>
          <a:xfrm>
            <a:off x="682625" y="559330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16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S-2_Title">
    <p:spTree>
      <p:nvGrpSpPr>
        <p:cNvPr id="1" name=""/>
        <p:cNvGrpSpPr/>
        <p:nvPr/>
      </p:nvGrpSpPr>
      <p:grpSpPr>
        <a:xfrm>
          <a:off x="0" y="0"/>
          <a:ext cx="0" cy="0"/>
          <a:chOff x="0" y="0"/>
          <a:chExt cx="0" cy="0"/>
        </a:xfrm>
      </p:grpSpPr>
      <p:sp>
        <p:nvSpPr>
          <p:cNvPr id="11" name="Rectangle 10"/>
          <p:cNvSpPr/>
          <p:nvPr userDrawn="1"/>
        </p:nvSpPr>
        <p:spPr>
          <a:xfrm flipV="1">
            <a:off x="0" y="4800600"/>
            <a:ext cx="8978900" cy="2068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5" name="Rectangle 14"/>
          <p:cNvSpPr/>
          <p:nvPr userDrawn="1"/>
        </p:nvSpPr>
        <p:spPr>
          <a:xfrm>
            <a:off x="0" y="190500"/>
            <a:ext cx="8978900" cy="4597400"/>
          </a:xfrm>
          <a:prstGeom prst="rect">
            <a:avLst/>
          </a:prstGeom>
          <a:solidFill>
            <a:schemeClr val="accent1">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solidFill>
                  <a:srgbClr val="FFFFFF"/>
                </a:solidFill>
                <a:latin typeface="Calibri" charset="0"/>
              </a:rPr>
              <a:t> </a:t>
            </a:r>
          </a:p>
        </p:txBody>
      </p:sp>
      <p:sp>
        <p:nvSpPr>
          <p:cNvPr id="2" name="Title 1"/>
          <p:cNvSpPr>
            <a:spLocks noGrp="1"/>
          </p:cNvSpPr>
          <p:nvPr>
            <p:ph type="title" hasCustomPrompt="1"/>
          </p:nvPr>
        </p:nvSpPr>
        <p:spPr>
          <a:xfrm>
            <a:off x="918086" y="2839368"/>
            <a:ext cx="7543289" cy="617510"/>
          </a:xfrm>
        </p:spPr>
        <p:txBody>
          <a:bodyPr/>
          <a:lstStyle>
            <a:lvl1pPr algn="l" defTabSz="457200" rtl="0" eaLnBrk="1" fontAlgn="base" hangingPunct="1">
              <a:spcBef>
                <a:spcPct val="0"/>
              </a:spcBef>
              <a:spcAft>
                <a:spcPct val="0"/>
              </a:spcAft>
              <a:defRPr lang="en-US" sz="3200" kern="1200" dirty="0">
                <a:solidFill>
                  <a:schemeClr val="tx1"/>
                </a:solidFill>
                <a:latin typeface="Verdana" charset="0"/>
                <a:ea typeface="ＭＳ Ｐゴシック" charset="-128"/>
                <a:cs typeface="+mn-cs"/>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pic>
        <p:nvPicPr>
          <p:cNvPr id="12" name="Picture 10" descr="logo-gray.eps"/>
          <p:cNvPicPr>
            <a:picLocks noChangeAspect="1"/>
          </p:cNvPicPr>
          <p:nvPr userDrawn="1"/>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838200" y="5334000"/>
            <a:ext cx="3733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3" hasCustomPrompt="1"/>
          </p:nvPr>
        </p:nvSpPr>
        <p:spPr>
          <a:xfrm>
            <a:off x="918086" y="3379412"/>
            <a:ext cx="7260714" cy="377825"/>
          </a:xfrm>
          <a:prstGeom prst="rect">
            <a:avLst/>
          </a:prstGeom>
        </p:spPr>
        <p:txBody>
          <a:bodyPr lIns="0"/>
          <a:lstStyle>
            <a:lvl1pPr marL="0" indent="0" algn="l" defTabSz="457200" rtl="0" eaLnBrk="1" fontAlgn="base" hangingPunct="1">
              <a:spcBef>
                <a:spcPct val="0"/>
              </a:spcBef>
              <a:spcAft>
                <a:spcPct val="0"/>
              </a:spcAft>
              <a:buFontTx/>
              <a:buNone/>
              <a:defRPr lang="en-US" sz="2400" kern="1200" dirty="0" smtClean="0">
                <a:solidFill>
                  <a:schemeClr val="tx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spTree>
    <p:extLst>
      <p:ext uri="{BB962C8B-B14F-4D97-AF65-F5344CB8AC3E}">
        <p14:creationId xmlns:p14="http://schemas.microsoft.com/office/powerpoint/2010/main" val="26281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S-2_divider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9323" y="5458071"/>
            <a:ext cx="477289" cy="594360"/>
          </a:xfrm>
          <a:prstGeom prst="rect">
            <a:avLst/>
          </a:prstGeom>
        </p:spPr>
      </p:pic>
    </p:spTree>
    <p:extLst>
      <p:ext uri="{BB962C8B-B14F-4D97-AF65-F5344CB8AC3E}">
        <p14:creationId xmlns:p14="http://schemas.microsoft.com/office/powerpoint/2010/main" val="303048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S-2_divider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9322" y="5488207"/>
            <a:ext cx="588607" cy="548640"/>
          </a:xfrm>
          <a:prstGeom prst="rect">
            <a:avLst/>
          </a:prstGeom>
        </p:spPr>
      </p:pic>
    </p:spTree>
    <p:extLst>
      <p:ext uri="{BB962C8B-B14F-4D97-AF65-F5344CB8AC3E}">
        <p14:creationId xmlns:p14="http://schemas.microsoft.com/office/powerpoint/2010/main" val="104532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S_divider1">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8049323" y="5458071"/>
            <a:ext cx="477289" cy="594360"/>
          </a:xfrm>
          <a:prstGeom prst="rect">
            <a:avLst/>
          </a:prstGeom>
        </p:spPr>
      </p:pic>
    </p:spTree>
    <p:extLst>
      <p:ext uri="{BB962C8B-B14F-4D97-AF65-F5344CB8AC3E}">
        <p14:creationId xmlns:p14="http://schemas.microsoft.com/office/powerpoint/2010/main" val="237840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S-2_divider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1870" y="5488207"/>
            <a:ext cx="523511" cy="548640"/>
          </a:xfrm>
          <a:prstGeom prst="rect">
            <a:avLst/>
          </a:prstGeom>
        </p:spPr>
      </p:pic>
    </p:spTree>
    <p:extLst>
      <p:ext uri="{BB962C8B-B14F-4D97-AF65-F5344CB8AC3E}">
        <p14:creationId xmlns:p14="http://schemas.microsoft.com/office/powerpoint/2010/main" val="130306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S-2_divider4">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0718" y="5489619"/>
            <a:ext cx="548640" cy="548640"/>
          </a:xfrm>
          <a:prstGeom prst="rect">
            <a:avLst/>
          </a:prstGeom>
        </p:spPr>
      </p:pic>
    </p:spTree>
    <p:extLst>
      <p:ext uri="{BB962C8B-B14F-4D97-AF65-F5344CB8AC3E}">
        <p14:creationId xmlns:p14="http://schemas.microsoft.com/office/powerpoint/2010/main" val="376189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ES-2_divider5">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0073" y="5478468"/>
            <a:ext cx="456502" cy="548640"/>
          </a:xfrm>
          <a:prstGeom prst="rect">
            <a:avLst/>
          </a:prstGeom>
        </p:spPr>
      </p:pic>
    </p:spTree>
    <p:extLst>
      <p:ext uri="{BB962C8B-B14F-4D97-AF65-F5344CB8AC3E}">
        <p14:creationId xmlns:p14="http://schemas.microsoft.com/office/powerpoint/2010/main" val="28182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S-2_Title/Content">
    <p:spTree>
      <p:nvGrpSpPr>
        <p:cNvPr id="1" name=""/>
        <p:cNvGrpSpPr/>
        <p:nvPr/>
      </p:nvGrpSpPr>
      <p:grpSpPr>
        <a:xfrm>
          <a:off x="0" y="0"/>
          <a:ext cx="0" cy="0"/>
          <a:chOff x="0" y="0"/>
          <a:chExt cx="0" cy="0"/>
        </a:xfrm>
      </p:grpSpPr>
      <p:sp>
        <p:nvSpPr>
          <p:cNvPr id="9" name="Rectangle 8"/>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sp>
        <p:nvSpPr>
          <p:cNvPr id="13"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tx1"/>
                </a:solidFill>
              </a:defRPr>
            </a:lvl1pPr>
            <a:lvl2pPr>
              <a:spcBef>
                <a:spcPts val="384"/>
              </a:spcBef>
              <a:defRPr sz="1800">
                <a:solidFill>
                  <a:schemeClr val="tx1"/>
                </a:solidFill>
              </a:defRPr>
            </a:lvl2pPr>
            <a:lvl3pPr>
              <a:spcBef>
                <a:spcPts val="384"/>
              </a:spcBef>
              <a:defRPr sz="1600">
                <a:solidFill>
                  <a:schemeClr val="tx1"/>
                </a:solidFill>
              </a:defRPr>
            </a:lvl3pPr>
            <a:lvl4pPr>
              <a:spcBef>
                <a:spcPts val="384"/>
              </a:spcBef>
              <a:defRPr sz="16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4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ES-2_Title/Content 2">
    <p:spTree>
      <p:nvGrpSpPr>
        <p:cNvPr id="1" name=""/>
        <p:cNvGrpSpPr/>
        <p:nvPr/>
      </p:nvGrpSpPr>
      <p:grpSpPr>
        <a:xfrm>
          <a:off x="0" y="0"/>
          <a:ext cx="0" cy="0"/>
          <a:chOff x="0" y="0"/>
          <a:chExt cx="0" cy="0"/>
        </a:xfrm>
      </p:grpSpPr>
      <p:sp>
        <p:nvSpPr>
          <p:cNvPr id="11" name="Rectangle 10"/>
          <p:cNvSpPr/>
          <p:nvPr userDrawn="1"/>
        </p:nvSpPr>
        <p:spPr>
          <a:xfrm>
            <a:off x="0" y="6129868"/>
            <a:ext cx="9144000" cy="728132"/>
          </a:xfrm>
          <a:prstGeom prst="rect">
            <a:avLst/>
          </a:prstGeom>
          <a:solidFill>
            <a:schemeClr val="accent1">
              <a:lumMod val="7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r>
              <a:rPr lang="en-US" sz="2400" kern="1200">
                <a:solidFill>
                  <a:srgbClr val="FFFFFF"/>
                </a:solidFill>
                <a:latin typeface="Calibri" charset="0"/>
                <a:ea typeface="ＭＳ Ｐゴシック" charset="-128"/>
                <a:cs typeface="+mn-cs"/>
              </a:rPr>
              <a:t> </a:t>
            </a:r>
          </a:p>
        </p:txBody>
      </p:sp>
      <p:sp>
        <p:nvSpPr>
          <p:cNvPr id="12" name="Date Placeholder 3"/>
          <p:cNvSpPr txBox="1">
            <a:spLocks/>
          </p:cNvSpPr>
          <p:nvPr userDrawn="1"/>
        </p:nvSpPr>
        <p:spPr bwMode="auto">
          <a:xfrm>
            <a:off x="685800" y="6312166"/>
            <a:ext cx="2133600" cy="363537"/>
          </a:xfrm>
          <a:prstGeom prst="rect">
            <a:avLst/>
          </a:prstGeom>
          <a:noFill/>
          <a:ln>
            <a:miter lim="800000"/>
            <a:headEnd/>
            <a:tailEnd/>
          </a:ln>
        </p:spPr>
        <p:txBody>
          <a:bodyPr vert="horz" wrap="square" lIns="0" tIns="0" rIns="0" bIns="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Verdana" charset="0"/>
                <a:ea typeface="ＭＳ Ｐゴシック" charset="-128"/>
                <a:cs typeface="+mn-cs"/>
              </a:rPr>
              <a:t>www.nwkidney.org</a:t>
            </a:r>
          </a:p>
        </p:txBody>
      </p:sp>
      <p:sp>
        <p:nvSpPr>
          <p:cNvPr id="9"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tx1"/>
                </a:solidFill>
              </a:defRPr>
            </a:lvl1pPr>
            <a:lvl2pPr>
              <a:spcBef>
                <a:spcPts val="384"/>
              </a:spcBef>
              <a:defRPr sz="1800">
                <a:solidFill>
                  <a:schemeClr val="tx1"/>
                </a:solidFill>
              </a:defRPr>
            </a:lvl2pPr>
            <a:lvl3pPr>
              <a:spcBef>
                <a:spcPts val="384"/>
              </a:spcBef>
              <a:defRPr sz="1600">
                <a:solidFill>
                  <a:schemeClr val="tx1"/>
                </a:solidFill>
              </a:defRPr>
            </a:lvl3pPr>
            <a:lvl4pPr>
              <a:spcBef>
                <a:spcPts val="384"/>
              </a:spcBef>
              <a:defRPr sz="16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6"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90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S-2_Title/Content 3">
    <p:spTree>
      <p:nvGrpSpPr>
        <p:cNvPr id="1" name=""/>
        <p:cNvGrpSpPr/>
        <p:nvPr/>
      </p:nvGrpSpPr>
      <p:grpSpPr>
        <a:xfrm>
          <a:off x="0" y="0"/>
          <a:ext cx="0" cy="0"/>
          <a:chOff x="0" y="0"/>
          <a:chExt cx="0" cy="0"/>
        </a:xfrm>
      </p:grpSpPr>
      <p:sp>
        <p:nvSpPr>
          <p:cNvPr id="9" name="Rectangle 8"/>
          <p:cNvSpPr/>
          <p:nvPr userDrawn="1"/>
        </p:nvSpPr>
        <p:spPr>
          <a:xfrm flipV="1">
            <a:off x="0" y="915869"/>
            <a:ext cx="9144000" cy="5942129"/>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2" name="Rectangle 11"/>
          <p:cNvSpPr/>
          <p:nvPr userDrawn="1"/>
        </p:nvSpPr>
        <p:spPr>
          <a:xfrm>
            <a:off x="690677" y="2194934"/>
            <a:ext cx="8453323" cy="3191933"/>
          </a:xfrm>
          <a:custGeom>
            <a:avLst/>
            <a:gdLst>
              <a:gd name="connsiteX0" fmla="*/ 0 w 8483600"/>
              <a:gd name="connsiteY0" fmla="*/ 0 h 3191933"/>
              <a:gd name="connsiteX1" fmla="*/ 8483600 w 8483600"/>
              <a:gd name="connsiteY1" fmla="*/ 0 h 3191933"/>
              <a:gd name="connsiteX2" fmla="*/ 8483600 w 8483600"/>
              <a:gd name="connsiteY2" fmla="*/ 3191933 h 3191933"/>
              <a:gd name="connsiteX3" fmla="*/ 0 w 8483600"/>
              <a:gd name="connsiteY3" fmla="*/ 3191933 h 3191933"/>
              <a:gd name="connsiteX4" fmla="*/ 0 w 8483600"/>
              <a:gd name="connsiteY4" fmla="*/ 0 h 3191933"/>
              <a:gd name="connsiteX0" fmla="*/ 3175 w 8486775"/>
              <a:gd name="connsiteY0" fmla="*/ 0 h 3191933"/>
              <a:gd name="connsiteX1" fmla="*/ 8486775 w 8486775"/>
              <a:gd name="connsiteY1" fmla="*/ 0 h 3191933"/>
              <a:gd name="connsiteX2" fmla="*/ 8486775 w 8486775"/>
              <a:gd name="connsiteY2" fmla="*/ 3191933 h 3191933"/>
              <a:gd name="connsiteX3" fmla="*/ 3175 w 8486775"/>
              <a:gd name="connsiteY3" fmla="*/ 3191933 h 3191933"/>
              <a:gd name="connsiteX4" fmla="*/ 0 w 8486775"/>
              <a:gd name="connsiteY4" fmla="*/ 326232 h 3191933"/>
              <a:gd name="connsiteX5" fmla="*/ 3175 w 8486775"/>
              <a:gd name="connsiteY5" fmla="*/ 0 h 319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6775" h="3191933">
                <a:moveTo>
                  <a:pt x="3175" y="0"/>
                </a:moveTo>
                <a:lnTo>
                  <a:pt x="8486775" y="0"/>
                </a:lnTo>
                <a:lnTo>
                  <a:pt x="8486775" y="3191933"/>
                </a:lnTo>
                <a:lnTo>
                  <a:pt x="3175" y="3191933"/>
                </a:lnTo>
                <a:cubicBezTo>
                  <a:pt x="2117" y="2236699"/>
                  <a:pt x="1058" y="1281466"/>
                  <a:pt x="0" y="326232"/>
                </a:cubicBezTo>
                <a:cubicBezTo>
                  <a:pt x="1058" y="217488"/>
                  <a:pt x="2117" y="108744"/>
                  <a:pt x="3175"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961400" y="2565816"/>
            <a:ext cx="7499975" cy="2552597"/>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6"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3"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5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S-2_Title/Content 4">
    <p:spTree>
      <p:nvGrpSpPr>
        <p:cNvPr id="1" name=""/>
        <p:cNvGrpSpPr/>
        <p:nvPr/>
      </p:nvGrpSpPr>
      <p:grpSpPr>
        <a:xfrm>
          <a:off x="0" y="0"/>
          <a:ext cx="0" cy="0"/>
          <a:chOff x="0" y="0"/>
          <a:chExt cx="0" cy="0"/>
        </a:xfrm>
      </p:grpSpPr>
      <p:sp>
        <p:nvSpPr>
          <p:cNvPr id="13" name="Rectangle 12"/>
          <p:cNvSpPr/>
          <p:nvPr userDrawn="1"/>
        </p:nvSpPr>
        <p:spPr>
          <a:xfrm flipV="1">
            <a:off x="1" y="915872"/>
            <a:ext cx="9144000" cy="5942128"/>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2" name="Rectangle 11"/>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9" name="Text Placeholder 12"/>
          <p:cNvSpPr>
            <a:spLocks noGrp="1"/>
          </p:cNvSpPr>
          <p:nvPr>
            <p:ph type="body" sz="quarter" idx="10" hasCustomPrompt="1"/>
          </p:nvPr>
        </p:nvSpPr>
        <p:spPr>
          <a:xfrm>
            <a:off x="682625" y="2432050"/>
            <a:ext cx="7778750" cy="2385278"/>
          </a:xfrm>
          <a:prstGeom prst="rect">
            <a:avLst/>
          </a:prstGeom>
        </p:spPr>
        <p:txBody>
          <a:bodyPr/>
          <a:lstStyle>
            <a:lvl1pPr marL="166688" indent="-166688">
              <a:spcBef>
                <a:spcPts val="384"/>
              </a:spcBef>
              <a:defRPr sz="1800">
                <a:solidFill>
                  <a:schemeClr val="tx1"/>
                </a:solidFill>
              </a:defRPr>
            </a:lvl1pPr>
            <a:lvl2pPr>
              <a:spcBef>
                <a:spcPts val="384"/>
              </a:spcBef>
              <a:defRPr sz="1800">
                <a:solidFill>
                  <a:schemeClr val="tx1"/>
                </a:solidFill>
              </a:defRPr>
            </a:lvl2pPr>
            <a:lvl3pPr>
              <a:spcBef>
                <a:spcPts val="384"/>
              </a:spcBef>
              <a:defRPr sz="1600">
                <a:solidFill>
                  <a:schemeClr val="tx1"/>
                </a:solidFill>
              </a:defRPr>
            </a:lvl3pPr>
            <a:lvl4pPr>
              <a:spcBef>
                <a:spcPts val="384"/>
              </a:spcBef>
              <a:defRPr sz="16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ES-2_Content 1">
    <p:spTree>
      <p:nvGrpSpPr>
        <p:cNvPr id="1" name=""/>
        <p:cNvGrpSpPr/>
        <p:nvPr/>
      </p:nvGrpSpPr>
      <p:grpSpPr>
        <a:xfrm>
          <a:off x="0" y="0"/>
          <a:ext cx="0" cy="0"/>
          <a:chOff x="0" y="0"/>
          <a:chExt cx="0" cy="0"/>
        </a:xfrm>
      </p:grpSpPr>
      <p:sp>
        <p:nvSpPr>
          <p:cNvPr id="13" name="Rectangle 12"/>
          <p:cNvSpPr/>
          <p:nvPr userDrawn="1"/>
        </p:nvSpPr>
        <p:spPr>
          <a:xfrm flipV="1">
            <a:off x="0" y="915872"/>
            <a:ext cx="4956048" cy="5942128"/>
          </a:xfrm>
          <a:prstGeom prst="rect">
            <a:avLst/>
          </a:prstGeom>
          <a:solidFill>
            <a:srgbClr val="5C8727">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2364060"/>
            <a:ext cx="4016375" cy="2386362"/>
          </a:xfrm>
          <a:prstGeom prst="rect">
            <a:avLst/>
          </a:prstGeom>
        </p:spPr>
        <p:txBody>
          <a:bodyPr/>
          <a:lstStyle>
            <a:lvl1pPr marL="166688" indent="-166688">
              <a:spcBef>
                <a:spcPts val="384"/>
              </a:spcBef>
              <a:defRPr sz="20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hasCustomPrompt="1"/>
          </p:nvPr>
        </p:nvSpPr>
        <p:spPr>
          <a:xfrm>
            <a:off x="682625" y="1238058"/>
            <a:ext cx="4016375" cy="1203325"/>
          </a:xfrm>
          <a:prstGeom prst="rect">
            <a:avLst/>
          </a:prstGeom>
        </p:spPr>
        <p:txBody>
          <a:bodyPr/>
          <a:lstStyle>
            <a:lvl1pPr marL="0" indent="0">
              <a:buFontTx/>
              <a:buNone/>
              <a:defRPr sz="3200"/>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8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ES-2_Content 2">
    <p:spTree>
      <p:nvGrpSpPr>
        <p:cNvPr id="1" name=""/>
        <p:cNvGrpSpPr/>
        <p:nvPr/>
      </p:nvGrpSpPr>
      <p:grpSpPr>
        <a:xfrm>
          <a:off x="0" y="0"/>
          <a:ext cx="0" cy="0"/>
          <a:chOff x="0" y="0"/>
          <a:chExt cx="0" cy="0"/>
        </a:xfrm>
      </p:grpSpPr>
      <p:sp>
        <p:nvSpPr>
          <p:cNvPr id="13" name="Rectangle 12"/>
          <p:cNvSpPr/>
          <p:nvPr userDrawn="1"/>
        </p:nvSpPr>
        <p:spPr>
          <a:xfrm flipV="1">
            <a:off x="1" y="915872"/>
            <a:ext cx="4956048" cy="5942128"/>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2364060"/>
            <a:ext cx="4016375" cy="2386362"/>
          </a:xfrm>
          <a:prstGeom prst="rect">
            <a:avLst/>
          </a:prstGeom>
        </p:spPr>
        <p:txBody>
          <a:bodyPr/>
          <a:lstStyle>
            <a:lvl1pPr marL="166688" indent="-166688">
              <a:spcBef>
                <a:spcPts val="384"/>
              </a:spcBef>
              <a:defRPr sz="20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hasCustomPrompt="1"/>
          </p:nvPr>
        </p:nvSpPr>
        <p:spPr>
          <a:xfrm>
            <a:off x="682625" y="1238058"/>
            <a:ext cx="4016375" cy="1203325"/>
          </a:xfrm>
          <a:prstGeom prst="rect">
            <a:avLst/>
          </a:prstGeom>
        </p:spPr>
        <p:txBody>
          <a:bodyPr/>
          <a:lstStyle>
            <a:lvl1pPr marL="0" indent="0">
              <a:buFontTx/>
              <a:buNone/>
              <a:defRPr sz="3200"/>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bwMode="auto">
          <a:xfrm>
            <a:off x="4939990" y="5096933"/>
            <a:ext cx="4203223" cy="177393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8" name="Rectangle 17"/>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4" name="Text Placeholder 3"/>
          <p:cNvSpPr>
            <a:spLocks noGrp="1"/>
          </p:cNvSpPr>
          <p:nvPr>
            <p:ph type="body" sz="quarter" idx="12"/>
          </p:nvPr>
        </p:nvSpPr>
        <p:spPr>
          <a:xfrm>
            <a:off x="5250023" y="5375275"/>
            <a:ext cx="3624262" cy="1125538"/>
          </a:xfrm>
          <a:prstGeom prst="rect">
            <a:avLst/>
          </a:prstGeom>
        </p:spPr>
        <p:txBody>
          <a:bodyPr/>
          <a:lstStyle>
            <a:lvl1pPr marL="0" indent="0" algn="ctr">
              <a:buFontTx/>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79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S-2_Content 3">
    <p:spTree>
      <p:nvGrpSpPr>
        <p:cNvPr id="1" name=""/>
        <p:cNvGrpSpPr/>
        <p:nvPr/>
      </p:nvGrpSpPr>
      <p:grpSpPr>
        <a:xfrm>
          <a:off x="0" y="0"/>
          <a:ext cx="0" cy="0"/>
          <a:chOff x="0" y="0"/>
          <a:chExt cx="0" cy="0"/>
        </a:xfrm>
      </p:grpSpPr>
      <p:sp>
        <p:nvSpPr>
          <p:cNvPr id="21" name="Rectangle 20"/>
          <p:cNvSpPr/>
          <p:nvPr userDrawn="1"/>
        </p:nvSpPr>
        <p:spPr>
          <a:xfrm flipV="1">
            <a:off x="2958353" y="915872"/>
            <a:ext cx="6190314" cy="3044952"/>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8" name="Rectangle 17"/>
          <p:cNvSpPr/>
          <p:nvPr userDrawn="1"/>
        </p:nvSpPr>
        <p:spPr>
          <a:xfrm>
            <a:off x="0" y="3977783"/>
            <a:ext cx="9144000" cy="289136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1389" y="4943762"/>
            <a:ext cx="7691562" cy="1295361"/>
          </a:xfrm>
          <a:prstGeom prst="rect">
            <a:avLst/>
          </a:prstGeom>
        </p:spPr>
        <p:txBody>
          <a:bodyPr/>
          <a:lstStyle>
            <a:lvl1pPr marL="0" indent="0">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1389" y="436669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344864" y="1684886"/>
            <a:ext cx="5116512" cy="1295361"/>
          </a:xfrm>
          <a:prstGeom prst="rect">
            <a:avLst/>
          </a:prstGeom>
        </p:spPr>
        <p:txBody>
          <a:bodyPr/>
          <a:lstStyle>
            <a:lvl1pPr marL="111125" indent="-111125">
              <a:spcBef>
                <a:spcPts val="384"/>
              </a:spcBef>
              <a:buFontTx/>
              <a:buNone/>
              <a:defRPr sz="18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Click to edit master text styles</a:t>
            </a:r>
          </a:p>
        </p:txBody>
      </p:sp>
      <p:sp>
        <p:nvSpPr>
          <p:cNvPr id="17" name="Rectangle 16"/>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6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S_divider2">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0473" y="5488207"/>
            <a:ext cx="588607" cy="548640"/>
          </a:xfrm>
          <a:prstGeom prst="rect">
            <a:avLst/>
          </a:prstGeom>
        </p:spPr>
      </p:pic>
    </p:spTree>
    <p:extLst>
      <p:ext uri="{BB962C8B-B14F-4D97-AF65-F5344CB8AC3E}">
        <p14:creationId xmlns:p14="http://schemas.microsoft.com/office/powerpoint/2010/main" val="3755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ES-2_Content 4">
    <p:spTree>
      <p:nvGrpSpPr>
        <p:cNvPr id="1" name=""/>
        <p:cNvGrpSpPr/>
        <p:nvPr/>
      </p:nvGrpSpPr>
      <p:grpSpPr>
        <a:xfrm>
          <a:off x="0" y="0"/>
          <a:ext cx="0" cy="0"/>
          <a:chOff x="0" y="0"/>
          <a:chExt cx="0" cy="0"/>
        </a:xfrm>
      </p:grpSpPr>
      <p:sp>
        <p:nvSpPr>
          <p:cNvPr id="18" name="Rectangle 17"/>
          <p:cNvSpPr/>
          <p:nvPr userDrawn="1"/>
        </p:nvSpPr>
        <p:spPr>
          <a:xfrm>
            <a:off x="0" y="3979332"/>
            <a:ext cx="9144000" cy="289136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3" name="Rectangle 12"/>
          <p:cNvSpPr/>
          <p:nvPr userDrawn="1"/>
        </p:nvSpPr>
        <p:spPr>
          <a:xfrm flipV="1">
            <a:off x="3200400" y="915872"/>
            <a:ext cx="5943600" cy="3044952"/>
          </a:xfrm>
          <a:prstGeom prst="rect">
            <a:avLst/>
          </a:prstGeom>
          <a:solidFill>
            <a:schemeClr val="accent1">
              <a:lumMod val="7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111125" indent="-111125">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2625" y="4366692"/>
            <a:ext cx="7654893"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467525" y="1785245"/>
            <a:ext cx="4993850" cy="1295361"/>
          </a:xfrm>
          <a:prstGeom prst="rect">
            <a:avLst/>
          </a:prstGeom>
        </p:spPr>
        <p:txBody>
          <a:bodyPr/>
          <a:lstStyle>
            <a:lvl1pPr marL="111125" indent="-111125">
              <a:spcBef>
                <a:spcPts val="384"/>
              </a:spcBef>
              <a:buFontTx/>
              <a:buNone/>
              <a:defRPr sz="60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Text</a:t>
            </a:r>
          </a:p>
        </p:txBody>
      </p:sp>
      <p:sp>
        <p:nvSpPr>
          <p:cNvPr id="17" name="Text Placeholder 4"/>
          <p:cNvSpPr>
            <a:spLocks noGrp="1"/>
          </p:cNvSpPr>
          <p:nvPr>
            <p:ph type="body" sz="quarter" idx="13" hasCustomPrompt="1"/>
          </p:nvPr>
        </p:nvSpPr>
        <p:spPr>
          <a:xfrm>
            <a:off x="3470594" y="2732202"/>
            <a:ext cx="4990782" cy="732439"/>
          </a:xfrm>
          <a:prstGeom prst="rect">
            <a:avLst/>
          </a:prstGeom>
        </p:spPr>
        <p:txBody>
          <a:bodyPr/>
          <a:lstStyle>
            <a:lvl1pPr marL="0" indent="0">
              <a:buFontTx/>
              <a:buNone/>
              <a:defRPr sz="2400">
                <a:solidFill>
                  <a:schemeClr val="tx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3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ES-2_Content 5">
    <p:spTree>
      <p:nvGrpSpPr>
        <p:cNvPr id="1" name=""/>
        <p:cNvGrpSpPr/>
        <p:nvPr/>
      </p:nvGrpSpPr>
      <p:grpSpPr>
        <a:xfrm>
          <a:off x="0" y="0"/>
          <a:ext cx="0" cy="0"/>
          <a:chOff x="0" y="0"/>
          <a:chExt cx="0" cy="0"/>
        </a:xfrm>
      </p:grpSpPr>
      <p:sp>
        <p:nvSpPr>
          <p:cNvPr id="18" name="Rectangle 17"/>
          <p:cNvSpPr/>
          <p:nvPr userDrawn="1"/>
        </p:nvSpPr>
        <p:spPr>
          <a:xfrm>
            <a:off x="0" y="3847171"/>
            <a:ext cx="9144000" cy="3010829"/>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0" indent="0">
              <a:spcBef>
                <a:spcPts val="384"/>
              </a:spcBef>
              <a:buFontTx/>
              <a:buNone/>
              <a:defRPr sz="2400">
                <a:solidFill>
                  <a:schemeClr val="tx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94971" y="4366692"/>
            <a:ext cx="7654893" cy="732439"/>
          </a:xfrm>
          <a:prstGeom prst="rect">
            <a:avLst/>
          </a:prstGeom>
        </p:spPr>
        <p:txBody>
          <a:bodyPr/>
          <a:lstStyle>
            <a:lvl1pPr marL="0" indent="0">
              <a:buFontTx/>
              <a:buNone/>
              <a:defRPr sz="3200">
                <a:solidFill>
                  <a:schemeClr val="tx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02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S-2_Content 6">
    <p:spTree>
      <p:nvGrpSpPr>
        <p:cNvPr id="1" name=""/>
        <p:cNvGrpSpPr/>
        <p:nvPr/>
      </p:nvGrpSpPr>
      <p:grpSpPr>
        <a:xfrm>
          <a:off x="0" y="0"/>
          <a:ext cx="0" cy="0"/>
          <a:chOff x="0" y="0"/>
          <a:chExt cx="0" cy="0"/>
        </a:xfrm>
      </p:grpSpPr>
      <p:sp>
        <p:nvSpPr>
          <p:cNvPr id="18" name="Rectangle 17"/>
          <p:cNvSpPr/>
          <p:nvPr userDrawn="1"/>
        </p:nvSpPr>
        <p:spPr>
          <a:xfrm>
            <a:off x="0" y="5299075"/>
            <a:ext cx="9144000" cy="155892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5" name="Text Placeholder 4"/>
          <p:cNvSpPr>
            <a:spLocks noGrp="1"/>
          </p:cNvSpPr>
          <p:nvPr>
            <p:ph type="body" sz="quarter" idx="11" hasCustomPrompt="1"/>
          </p:nvPr>
        </p:nvSpPr>
        <p:spPr>
          <a:xfrm>
            <a:off x="682625" y="559330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rgbClr val="4565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5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S_divider3">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6867" y="5477056"/>
            <a:ext cx="523511" cy="548640"/>
          </a:xfrm>
          <a:prstGeom prst="rect">
            <a:avLst/>
          </a:prstGeom>
        </p:spPr>
      </p:pic>
    </p:spTree>
    <p:extLst>
      <p:ext uri="{BB962C8B-B14F-4D97-AF65-F5344CB8AC3E}">
        <p14:creationId xmlns:p14="http://schemas.microsoft.com/office/powerpoint/2010/main" val="296548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S_divider4">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6866" y="5489619"/>
            <a:ext cx="548640" cy="548640"/>
          </a:xfrm>
          <a:prstGeom prst="rect">
            <a:avLst/>
          </a:prstGeom>
        </p:spPr>
      </p:pic>
    </p:spTree>
    <p:extLst>
      <p:ext uri="{BB962C8B-B14F-4D97-AF65-F5344CB8AC3E}">
        <p14:creationId xmlns:p14="http://schemas.microsoft.com/office/powerpoint/2010/main" val="396823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S_divider5">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180" y="5489619"/>
            <a:ext cx="456502" cy="548640"/>
          </a:xfrm>
          <a:prstGeom prst="rect">
            <a:avLst/>
          </a:prstGeom>
        </p:spPr>
      </p:pic>
    </p:spTree>
    <p:extLst>
      <p:ext uri="{BB962C8B-B14F-4D97-AF65-F5344CB8AC3E}">
        <p14:creationId xmlns:p14="http://schemas.microsoft.com/office/powerpoint/2010/main" val="138252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S_Title/Content">
    <p:spTree>
      <p:nvGrpSpPr>
        <p:cNvPr id="1" name=""/>
        <p:cNvGrpSpPr/>
        <p:nvPr/>
      </p:nvGrpSpPr>
      <p:grpSpPr>
        <a:xfrm>
          <a:off x="0" y="0"/>
          <a:ext cx="0" cy="0"/>
          <a:chOff x="0" y="0"/>
          <a:chExt cx="0" cy="0"/>
        </a:xfrm>
      </p:grpSpPr>
      <p:sp>
        <p:nvSpPr>
          <p:cNvPr id="9" name="Rectangle 8"/>
          <p:cNvSpPr/>
          <p:nvPr userDrawn="1"/>
        </p:nvSpPr>
        <p:spPr>
          <a:xfrm flipV="1">
            <a:off x="0" y="915870"/>
            <a:ext cx="9144000" cy="59421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4"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8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S_Title/Content 2">
    <p:spTree>
      <p:nvGrpSpPr>
        <p:cNvPr id="1" name=""/>
        <p:cNvGrpSpPr/>
        <p:nvPr/>
      </p:nvGrpSpPr>
      <p:grpSpPr>
        <a:xfrm>
          <a:off x="0" y="0"/>
          <a:ext cx="0" cy="0"/>
          <a:chOff x="0" y="0"/>
          <a:chExt cx="0" cy="0"/>
        </a:xfrm>
      </p:grpSpPr>
      <p:sp>
        <p:nvSpPr>
          <p:cNvPr id="16" name="Rectangle 15"/>
          <p:cNvSpPr/>
          <p:nvPr userDrawn="1"/>
        </p:nvSpPr>
        <p:spPr>
          <a:xfrm flipV="1">
            <a:off x="0" y="915871"/>
            <a:ext cx="9144000" cy="5919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Rectangle 10"/>
          <p:cNvSpPr/>
          <p:nvPr userDrawn="1"/>
        </p:nvSpPr>
        <p:spPr>
          <a:xfrm>
            <a:off x="0" y="6129868"/>
            <a:ext cx="9144000" cy="7281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r>
              <a:rPr lang="en-US" sz="1800" kern="1200" dirty="0">
                <a:solidFill>
                  <a:srgbClr val="D6E2E9"/>
                </a:solidFill>
                <a:latin typeface="+mn-lt"/>
                <a:ea typeface="ＭＳ Ｐゴシック" charset="-128"/>
                <a:cs typeface="+mn-cs"/>
              </a:rPr>
              <a:t> </a:t>
            </a:r>
          </a:p>
        </p:txBody>
      </p:sp>
      <p:sp>
        <p:nvSpPr>
          <p:cNvPr id="12" name="Date Placeholder 3"/>
          <p:cNvSpPr txBox="1">
            <a:spLocks/>
          </p:cNvSpPr>
          <p:nvPr userDrawn="1"/>
        </p:nvSpPr>
        <p:spPr bwMode="auto">
          <a:xfrm>
            <a:off x="685800" y="6312166"/>
            <a:ext cx="2133600" cy="363537"/>
          </a:xfrm>
          <a:prstGeom prst="rect">
            <a:avLst/>
          </a:prstGeom>
          <a:noFill/>
          <a:ln>
            <a:miter lim="800000"/>
            <a:headEnd/>
            <a:tailEnd/>
          </a:ln>
        </p:spPr>
        <p:txBody>
          <a:bodyPr vert="horz" wrap="square" lIns="0" tIns="0" rIns="0" bIns="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Verdana" charset="0"/>
                <a:ea typeface="ＭＳ Ｐゴシック" charset="-128"/>
                <a:cs typeface="+mn-cs"/>
              </a:rPr>
              <a:t>www.nwkidney.org</a:t>
            </a:r>
          </a:p>
        </p:txBody>
      </p:sp>
      <p:sp>
        <p:nvSpPr>
          <p:cNvPr id="9"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9"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3"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4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S_Title/Content 3">
    <p:spTree>
      <p:nvGrpSpPr>
        <p:cNvPr id="1" name=""/>
        <p:cNvGrpSpPr/>
        <p:nvPr/>
      </p:nvGrpSpPr>
      <p:grpSpPr>
        <a:xfrm>
          <a:off x="0" y="0"/>
          <a:ext cx="0" cy="0"/>
          <a:chOff x="0" y="0"/>
          <a:chExt cx="0" cy="0"/>
        </a:xfrm>
      </p:grpSpPr>
      <p:sp>
        <p:nvSpPr>
          <p:cNvPr id="15" name="Rectangle 14"/>
          <p:cNvSpPr/>
          <p:nvPr userDrawn="1"/>
        </p:nvSpPr>
        <p:spPr>
          <a:xfrm flipV="1">
            <a:off x="0" y="915869"/>
            <a:ext cx="9144000" cy="59421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682625" y="2432050"/>
            <a:ext cx="7499975" cy="2552597"/>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0"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9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330393"/>
            <a:ext cx="8004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a:t>Click to edit Master title style</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wrap="square" lIns="0" tIns="0" rIns="0" bIns="0" numCol="1" anchor="ctr" anchorCtr="0" compatLnSpc="1">
            <a:prstTxWarp prst="textNoShape">
              <a:avLst/>
            </a:prstTxWarp>
          </a:bodyPr>
          <a:lstStyle>
            <a:lvl1pPr>
              <a:defRPr sz="1200">
                <a:solidFill>
                  <a:schemeClr val="tx2"/>
                </a:solidFill>
                <a:latin typeface="Verdana" charset="0"/>
              </a:defRPr>
            </a:lvl1pPr>
          </a:lstStyle>
          <a:p>
            <a:r>
              <a:rPr lang="en-US"/>
              <a:t>www.nwkidney.org</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Verdana"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charset="0"/>
              </a:defRPr>
            </a:lvl1pPr>
          </a:lstStyle>
          <a:p>
            <a:fld id="{2A3DC07F-82E2-425B-98FC-D96E9D7B7426}" type="slidenum">
              <a:rPr lang="en-US"/>
              <a:pPr/>
              <a:t>‹#›</a:t>
            </a:fld>
            <a:endParaRPr lang="en-US"/>
          </a:p>
        </p:txBody>
      </p:sp>
    </p:spTree>
    <p:extLst>
      <p:ext uri="{BB962C8B-B14F-4D97-AF65-F5344CB8AC3E}">
        <p14:creationId xmlns:p14="http://schemas.microsoft.com/office/powerpoint/2010/main" val="2426639741"/>
      </p:ext>
    </p:extLst>
  </p:cSld>
  <p:clrMap bg1="lt1" tx1="dk1" bg2="lt2" tx2="dk2" accent1="accent1" accent2="accent2" accent3="accent3" accent4="accent4" accent5="accent5" accent6="accent6" hlink="hlink" folHlink="folHlink"/>
  <p:sldLayoutIdLst>
    <p:sldLayoutId id="2147483672" r:id="rId1"/>
    <p:sldLayoutId id="2147483696" r:id="rId2"/>
    <p:sldLayoutId id="2147483702" r:id="rId3"/>
    <p:sldLayoutId id="2147483703" r:id="rId4"/>
    <p:sldLayoutId id="2147483704" r:id="rId5"/>
    <p:sldLayoutId id="2147483705" r:id="rId6"/>
    <p:sldLayoutId id="2147483674" r:id="rId7"/>
    <p:sldLayoutId id="2147483675" r:id="rId8"/>
    <p:sldLayoutId id="2147483676" r:id="rId9"/>
    <p:sldLayoutId id="2147483701" r:id="rId10"/>
    <p:sldLayoutId id="2147483677" r:id="rId11"/>
    <p:sldLayoutId id="2147483678" r:id="rId12"/>
    <p:sldLayoutId id="2147483697" r:id="rId13"/>
    <p:sldLayoutId id="2147483698" r:id="rId14"/>
    <p:sldLayoutId id="2147483699" r:id="rId15"/>
    <p:sldLayoutId id="2147483700" r:id="rId16"/>
    <p:sldLayoutId id="2147483683" r:id="rId17"/>
    <p:sldLayoutId id="2147483684" r:id="rId18"/>
    <p:sldLayoutId id="2147483706" r:id="rId19"/>
    <p:sldLayoutId id="2147483707" r:id="rId20"/>
    <p:sldLayoutId id="2147483708" r:id="rId21"/>
    <p:sldLayoutId id="2147483709" r:id="rId22"/>
    <p:sldLayoutId id="2147483685" r:id="rId23"/>
    <p:sldLayoutId id="2147483686" r:id="rId24"/>
    <p:sldLayoutId id="2147483687" r:id="rId25"/>
    <p:sldLayoutId id="2147483688" r:id="rId26"/>
    <p:sldLayoutId id="2147483695" r:id="rId27"/>
    <p:sldLayoutId id="2147483689" r:id="rId28"/>
    <p:sldLayoutId id="2147483690" r:id="rId29"/>
    <p:sldLayoutId id="2147483691" r:id="rId30"/>
    <p:sldLayoutId id="2147483692" r:id="rId31"/>
    <p:sldLayoutId id="214748369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fontAlgn="base" hangingPunct="1">
        <a:spcBef>
          <a:spcPct val="0"/>
        </a:spcBef>
        <a:spcAft>
          <a:spcPct val="0"/>
        </a:spcAft>
        <a:defRPr sz="3200" kern="1200">
          <a:solidFill>
            <a:schemeClr val="tx1"/>
          </a:solidFill>
          <a:latin typeface="Verdana"/>
          <a:ea typeface="ＭＳ Ｐゴシック" charset="-128"/>
          <a:cs typeface="ＭＳ Ｐゴシック" charset="-128"/>
        </a:defRPr>
      </a:lvl1pPr>
      <a:lvl2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2pPr>
      <a:lvl3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3pPr>
      <a:lvl4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4pPr>
      <a:lvl5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lnSpc>
          <a:spcPct val="100000"/>
        </a:lnSpc>
        <a:spcBef>
          <a:spcPts val="800"/>
        </a:spcBef>
        <a:spcAft>
          <a:spcPct val="0"/>
        </a:spcAft>
        <a:buSzPct val="130000"/>
        <a:buFont typeface="Arial" pitchFamily="34" charset="0"/>
        <a:buChar char="•"/>
        <a:defRPr sz="2000" kern="1200">
          <a:solidFill>
            <a:schemeClr val="tx1"/>
          </a:solidFill>
          <a:latin typeface="Verdana"/>
          <a:ea typeface="ＭＳ Ｐゴシック" charset="-128"/>
          <a:cs typeface="ＭＳ Ｐゴシック" charset="-128"/>
        </a:defRPr>
      </a:lvl1pPr>
      <a:lvl2pPr marL="742950" indent="-285750" algn="l" defTabSz="457200" rtl="0" eaLnBrk="1" fontAlgn="base" hangingPunct="1">
        <a:lnSpc>
          <a:spcPct val="100000"/>
        </a:lnSpc>
        <a:spcBef>
          <a:spcPts val="400"/>
        </a:spcBef>
        <a:spcAft>
          <a:spcPct val="0"/>
        </a:spcAft>
        <a:buFont typeface="Verdana" pitchFamily="34" charset="0"/>
        <a:buChar char="–"/>
        <a:defRPr sz="1800" kern="1200">
          <a:solidFill>
            <a:schemeClr val="tx1"/>
          </a:solidFill>
          <a:latin typeface="Verdana"/>
          <a:ea typeface="ＭＳ Ｐゴシック" charset="-128"/>
          <a:cs typeface="+mn-cs"/>
        </a:defRPr>
      </a:lvl2pPr>
      <a:lvl3pPr marL="1200150" indent="-285750" algn="l" defTabSz="457200" rtl="0" eaLnBrk="1" fontAlgn="base" hangingPunct="1">
        <a:lnSpc>
          <a:spcPct val="100000"/>
        </a:lnSpc>
        <a:spcBef>
          <a:spcPts val="400"/>
        </a:spcBef>
        <a:spcAft>
          <a:spcPct val="0"/>
        </a:spcAft>
        <a:buSzPct val="120000"/>
        <a:buFont typeface="Lucida Grande" charset="0"/>
        <a:buChar char="–"/>
        <a:defRPr sz="1800" kern="1200">
          <a:solidFill>
            <a:schemeClr val="tx1"/>
          </a:solidFill>
          <a:latin typeface="Verdana"/>
          <a:ea typeface="ヒラギノ角ゴ Pro W3" charset="-128"/>
          <a:cs typeface="ヒラギノ角ゴ Pro W3" charset="-128"/>
        </a:defRPr>
      </a:lvl3pPr>
      <a:lvl4pPr marL="1487488" indent="-228600" algn="l" defTabSz="457200" rtl="0" eaLnBrk="1" fontAlgn="base" hangingPunct="1">
        <a:lnSpc>
          <a:spcPct val="100000"/>
        </a:lnSpc>
        <a:spcBef>
          <a:spcPts val="400"/>
        </a:spcBef>
        <a:spcAft>
          <a:spcPct val="0"/>
        </a:spcAft>
        <a:buFont typeface="Arial" charset="0"/>
        <a:buChar char="–"/>
        <a:defRPr sz="1400" kern="1200">
          <a:solidFill>
            <a:schemeClr val="tx1"/>
          </a:solidFill>
          <a:latin typeface="Verdana"/>
          <a:ea typeface="ヒラギノ角ゴ Pro W3" charset="-128"/>
          <a:cs typeface="+mn-cs"/>
        </a:defRPr>
      </a:lvl4pPr>
      <a:lvl5pPr marL="1714500" indent="-228600" algn="l" defTabSz="457200" rtl="0" eaLnBrk="1" fontAlgn="base" hangingPunct="1">
        <a:lnSpc>
          <a:spcPct val="100000"/>
        </a:lnSpc>
        <a:spcBef>
          <a:spcPts val="400"/>
        </a:spcBef>
        <a:spcAft>
          <a:spcPct val="0"/>
        </a:spcAft>
        <a:buSzPct val="130000"/>
        <a:buFont typeface="Lucida Grande" charset="0"/>
        <a:buChar char="-"/>
        <a:defRPr sz="1100" kern="1200">
          <a:solidFill>
            <a:schemeClr val="tx1"/>
          </a:solidFill>
          <a:latin typeface="Verdana"/>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Real-Time Charting Changes</a:t>
            </a:r>
          </a:p>
        </p:txBody>
      </p:sp>
      <p:sp>
        <p:nvSpPr>
          <p:cNvPr id="8" name="Text Placeholder 7"/>
          <p:cNvSpPr>
            <a:spLocks noGrp="1"/>
          </p:cNvSpPr>
          <p:nvPr>
            <p:ph type="body" sz="quarter" idx="10"/>
          </p:nvPr>
        </p:nvSpPr>
        <p:spPr>
          <a:xfrm>
            <a:off x="682625" y="1985964"/>
            <a:ext cx="7778750" cy="4799300"/>
          </a:xfrm>
        </p:spPr>
        <p:txBody>
          <a:bodyPr/>
          <a:lstStyle/>
          <a:p>
            <a:r>
              <a:rPr lang="en-US" sz="1600" dirty="0"/>
              <a:t>On Sunday April 19, 2020, RTC will have a number of changes implemented to go into effect on Monday, April 20.</a:t>
            </a:r>
          </a:p>
          <a:p>
            <a:pPr marL="0" indent="0">
              <a:buNone/>
            </a:pPr>
            <a:endParaRPr lang="en-US" sz="1600" dirty="0"/>
          </a:p>
          <a:p>
            <a:r>
              <a:rPr lang="en-US" sz="1600" dirty="0"/>
              <a:t>A team composed of Dialysis Technicians, Nurses, Managers and Directors suggested the changes to improve functionality and decrease confusion when documenting accesses.</a:t>
            </a:r>
          </a:p>
          <a:p>
            <a:pPr marL="0" indent="0">
              <a:buNone/>
            </a:pPr>
            <a:endParaRPr lang="en-US" sz="1600" dirty="0"/>
          </a:p>
          <a:p>
            <a:r>
              <a:rPr lang="en-US" sz="1600" dirty="0"/>
              <a:t>The changes include </a:t>
            </a:r>
          </a:p>
          <a:p>
            <a:pPr lvl="1"/>
            <a:r>
              <a:rPr lang="en-US" sz="1600" dirty="0"/>
              <a:t>Moving items to more “logical” spots</a:t>
            </a:r>
          </a:p>
          <a:p>
            <a:pPr lvl="1"/>
            <a:r>
              <a:rPr lang="en-US" sz="1600" dirty="0"/>
              <a:t>Adding shortcut links to other areas of Clarity to decrease the number of “clicks” required to view data and document in those areas.</a:t>
            </a:r>
          </a:p>
          <a:p>
            <a:pPr lvl="1"/>
            <a:r>
              <a:rPr lang="en-US" sz="1600" dirty="0"/>
              <a:t>Reformatting how data is presented so that rather than making the RTC page longer, the data is arranged in a grid pattern.</a:t>
            </a:r>
          </a:p>
          <a:p>
            <a:endParaRPr lang="en-US" sz="1600" dirty="0"/>
          </a:p>
        </p:txBody>
      </p:sp>
    </p:spTree>
    <p:extLst>
      <p:ext uri="{BB962C8B-B14F-4D97-AF65-F5344CB8AC3E}">
        <p14:creationId xmlns:p14="http://schemas.microsoft.com/office/powerpoint/2010/main" val="130399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CB9B-7D86-4927-B6D8-60132CFDF847}"/>
              </a:ext>
            </a:extLst>
          </p:cNvPr>
          <p:cNvSpPr>
            <a:spLocks noGrp="1"/>
          </p:cNvSpPr>
          <p:nvPr>
            <p:ph type="title"/>
          </p:nvPr>
        </p:nvSpPr>
        <p:spPr/>
        <p:txBody>
          <a:bodyPr/>
          <a:lstStyle/>
          <a:p>
            <a:r>
              <a:rPr lang="en-US" dirty="0"/>
              <a:t>How to use the UF Calculator</a:t>
            </a:r>
          </a:p>
        </p:txBody>
      </p:sp>
      <p:sp>
        <p:nvSpPr>
          <p:cNvPr id="3" name="Text Placeholder 2">
            <a:extLst>
              <a:ext uri="{FF2B5EF4-FFF2-40B4-BE49-F238E27FC236}">
                <a16:creationId xmlns:a16="http://schemas.microsoft.com/office/drawing/2014/main" id="{472F04FA-257B-4070-8F82-F7172033A1A9}"/>
              </a:ext>
            </a:extLst>
          </p:cNvPr>
          <p:cNvSpPr>
            <a:spLocks noGrp="1"/>
          </p:cNvSpPr>
          <p:nvPr>
            <p:ph type="body" sz="quarter" idx="10"/>
          </p:nvPr>
        </p:nvSpPr>
        <p:spPr>
          <a:xfrm>
            <a:off x="682625" y="1985964"/>
            <a:ext cx="7778750" cy="4681536"/>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AB5EFB7-EF40-4711-84E5-1CAB8EF509DC}"/>
              </a:ext>
            </a:extLst>
          </p:cNvPr>
          <p:cNvPicPr>
            <a:picLocks noChangeAspect="1"/>
          </p:cNvPicPr>
          <p:nvPr/>
        </p:nvPicPr>
        <p:blipFill>
          <a:blip r:embed="rId2"/>
          <a:stretch>
            <a:fillRect/>
          </a:stretch>
        </p:blipFill>
        <p:spPr>
          <a:xfrm>
            <a:off x="610095" y="2124074"/>
            <a:ext cx="7923809" cy="4543425"/>
          </a:xfrm>
          <a:prstGeom prst="rect">
            <a:avLst/>
          </a:prstGeom>
        </p:spPr>
      </p:pic>
    </p:spTree>
    <p:extLst>
      <p:ext uri="{BB962C8B-B14F-4D97-AF65-F5344CB8AC3E}">
        <p14:creationId xmlns:p14="http://schemas.microsoft.com/office/powerpoint/2010/main" val="34936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DA2C-14BB-4549-B8A3-6288F3980A2D}"/>
              </a:ext>
            </a:extLst>
          </p:cNvPr>
          <p:cNvSpPr>
            <a:spLocks noGrp="1"/>
          </p:cNvSpPr>
          <p:nvPr>
            <p:ph type="title"/>
          </p:nvPr>
        </p:nvSpPr>
        <p:spPr/>
        <p:txBody>
          <a:bodyPr/>
          <a:lstStyle/>
          <a:p>
            <a:r>
              <a:rPr lang="en-US" dirty="0"/>
              <a:t>How to use the UF Calculator</a:t>
            </a:r>
          </a:p>
        </p:txBody>
      </p:sp>
      <p:sp>
        <p:nvSpPr>
          <p:cNvPr id="3" name="Text Placeholder 2">
            <a:extLst>
              <a:ext uri="{FF2B5EF4-FFF2-40B4-BE49-F238E27FC236}">
                <a16:creationId xmlns:a16="http://schemas.microsoft.com/office/drawing/2014/main" id="{2AC84048-463E-47DE-AE64-399DC2466964}"/>
              </a:ext>
            </a:extLst>
          </p:cNvPr>
          <p:cNvSpPr>
            <a:spLocks noGrp="1"/>
          </p:cNvSpPr>
          <p:nvPr>
            <p:ph type="body" sz="quarter" idx="10"/>
          </p:nvPr>
        </p:nvSpPr>
        <p:spPr>
          <a:xfrm>
            <a:off x="682625" y="1985964"/>
            <a:ext cx="7778750" cy="4281486"/>
          </a:xfrm>
        </p:spPr>
        <p:txBody>
          <a:bodyPr/>
          <a:lstStyle/>
          <a:p>
            <a:pPr marL="0" indent="0">
              <a:buNone/>
            </a:pPr>
            <a:endParaRPr lang="en-US" dirty="0"/>
          </a:p>
          <a:p>
            <a:pPr marL="0" indent="0">
              <a:buNone/>
            </a:pPr>
            <a:endParaRPr lang="en-US" dirty="0"/>
          </a:p>
        </p:txBody>
      </p:sp>
      <p:pic>
        <p:nvPicPr>
          <p:cNvPr id="6148" name="Picture 4">
            <a:extLst>
              <a:ext uri="{FF2B5EF4-FFF2-40B4-BE49-F238E27FC236}">
                <a16:creationId xmlns:a16="http://schemas.microsoft.com/office/drawing/2014/main" id="{B6725980-82B6-46F6-863F-597097180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633663"/>
            <a:ext cx="7048500" cy="169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8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B2FF-E2EE-4FFA-B6EB-DBF1B519FBA6}"/>
              </a:ext>
            </a:extLst>
          </p:cNvPr>
          <p:cNvSpPr>
            <a:spLocks noGrp="1"/>
          </p:cNvSpPr>
          <p:nvPr>
            <p:ph type="title"/>
          </p:nvPr>
        </p:nvSpPr>
        <p:spPr/>
        <p:txBody>
          <a:bodyPr/>
          <a:lstStyle/>
          <a:p>
            <a:r>
              <a:rPr lang="en-US" dirty="0"/>
              <a:t>What if the UFR is too high?</a:t>
            </a:r>
          </a:p>
        </p:txBody>
      </p:sp>
      <p:sp>
        <p:nvSpPr>
          <p:cNvPr id="3" name="Text Placeholder 2">
            <a:extLst>
              <a:ext uri="{FF2B5EF4-FFF2-40B4-BE49-F238E27FC236}">
                <a16:creationId xmlns:a16="http://schemas.microsoft.com/office/drawing/2014/main" id="{7D420825-C50B-4C21-837B-1A2292480CA2}"/>
              </a:ext>
            </a:extLst>
          </p:cNvPr>
          <p:cNvSpPr>
            <a:spLocks noGrp="1"/>
          </p:cNvSpPr>
          <p:nvPr>
            <p:ph type="body" sz="quarter" idx="10"/>
          </p:nvPr>
        </p:nvSpPr>
        <p:spPr>
          <a:xfrm>
            <a:off x="1511300" y="2943225"/>
            <a:ext cx="6984670" cy="5641337"/>
          </a:xfrm>
        </p:spPr>
        <p:txBody>
          <a:bodyPr/>
          <a:lstStyle/>
          <a:p>
            <a:r>
              <a:rPr lang="en-US" dirty="0"/>
              <a:t>You can adjust the goal volume and recalculate the UFR by increasing the Target </a:t>
            </a:r>
            <a:r>
              <a:rPr lang="en-US" dirty="0" err="1"/>
              <a:t>Wt</a:t>
            </a:r>
            <a:r>
              <a:rPr lang="en-US" dirty="0"/>
              <a:t> entered.</a:t>
            </a:r>
          </a:p>
          <a:p>
            <a:endParaRPr lang="en-US" dirty="0"/>
          </a:p>
          <a:p>
            <a:pPr marL="0" indent="0">
              <a:buNone/>
            </a:pPr>
            <a:endParaRPr lang="en-US" dirty="0"/>
          </a:p>
        </p:txBody>
      </p:sp>
      <p:pic>
        <p:nvPicPr>
          <p:cNvPr id="7170" name="Picture 2">
            <a:extLst>
              <a:ext uri="{FF2B5EF4-FFF2-40B4-BE49-F238E27FC236}">
                <a16:creationId xmlns:a16="http://schemas.microsoft.com/office/drawing/2014/main" id="{E78BE0CB-BBF7-4483-9BB2-6ECC27E42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2453265"/>
            <a:ext cx="8210551" cy="433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87BE-88CF-4F12-8A5E-B568327D8E45}"/>
              </a:ext>
            </a:extLst>
          </p:cNvPr>
          <p:cNvSpPr>
            <a:spLocks noGrp="1"/>
          </p:cNvSpPr>
          <p:nvPr>
            <p:ph type="title"/>
          </p:nvPr>
        </p:nvSpPr>
        <p:spPr/>
        <p:txBody>
          <a:bodyPr/>
          <a:lstStyle/>
          <a:p>
            <a:r>
              <a:rPr lang="en-US" dirty="0"/>
              <a:t>How to use the UFR Calculator</a:t>
            </a:r>
          </a:p>
        </p:txBody>
      </p:sp>
      <p:sp>
        <p:nvSpPr>
          <p:cNvPr id="3" name="Text Placeholder 2">
            <a:extLst>
              <a:ext uri="{FF2B5EF4-FFF2-40B4-BE49-F238E27FC236}">
                <a16:creationId xmlns:a16="http://schemas.microsoft.com/office/drawing/2014/main" id="{5329BE62-8382-4138-A2BC-E5466603BC83}"/>
              </a:ext>
            </a:extLst>
          </p:cNvPr>
          <p:cNvSpPr>
            <a:spLocks noGrp="1"/>
          </p:cNvSpPr>
          <p:nvPr>
            <p:ph type="body" sz="quarter" idx="10"/>
          </p:nvPr>
        </p:nvSpPr>
        <p:spPr>
          <a:xfrm>
            <a:off x="682625" y="1985963"/>
            <a:ext cx="7778750" cy="4748211"/>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B131855-5A7C-40A2-B8B4-B7C94A9BFBD2}"/>
              </a:ext>
            </a:extLst>
          </p:cNvPr>
          <p:cNvPicPr>
            <a:picLocks noChangeAspect="1"/>
          </p:cNvPicPr>
          <p:nvPr/>
        </p:nvPicPr>
        <p:blipFill>
          <a:blip r:embed="rId2"/>
          <a:stretch>
            <a:fillRect/>
          </a:stretch>
        </p:blipFill>
        <p:spPr>
          <a:xfrm>
            <a:off x="114857" y="1895864"/>
            <a:ext cx="8914286" cy="3723809"/>
          </a:xfrm>
          <a:prstGeom prst="rect">
            <a:avLst/>
          </a:prstGeom>
        </p:spPr>
      </p:pic>
    </p:spTree>
    <p:extLst>
      <p:ext uri="{BB962C8B-B14F-4D97-AF65-F5344CB8AC3E}">
        <p14:creationId xmlns:p14="http://schemas.microsoft.com/office/powerpoint/2010/main" val="334423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1F5F-E0C7-4849-92C9-A4F388FD99A0}"/>
              </a:ext>
            </a:extLst>
          </p:cNvPr>
          <p:cNvSpPr>
            <a:spLocks noGrp="1"/>
          </p:cNvSpPr>
          <p:nvPr>
            <p:ph type="title"/>
          </p:nvPr>
        </p:nvSpPr>
        <p:spPr/>
        <p:txBody>
          <a:bodyPr/>
          <a:lstStyle/>
          <a:p>
            <a:r>
              <a:rPr lang="en-US" dirty="0"/>
              <a:t>Pre Treatment Tab</a:t>
            </a:r>
          </a:p>
        </p:txBody>
      </p:sp>
      <p:sp>
        <p:nvSpPr>
          <p:cNvPr id="4" name="Text Placeholder 3">
            <a:extLst>
              <a:ext uri="{FF2B5EF4-FFF2-40B4-BE49-F238E27FC236}">
                <a16:creationId xmlns:a16="http://schemas.microsoft.com/office/drawing/2014/main" id="{B3B33988-1053-4BD4-9A04-2C3A0ACB287A}"/>
              </a:ext>
            </a:extLst>
          </p:cNvPr>
          <p:cNvSpPr>
            <a:spLocks noGrp="1"/>
          </p:cNvSpPr>
          <p:nvPr>
            <p:ph type="body" sz="quarter" idx="10"/>
          </p:nvPr>
        </p:nvSpPr>
        <p:spPr>
          <a:xfrm>
            <a:off x="0" y="1985963"/>
            <a:ext cx="8461375" cy="4767261"/>
          </a:xfrm>
        </p:spPr>
        <p:txBody>
          <a:bodyPr/>
          <a:lstStyle/>
          <a:p>
            <a:pPr marL="0" indent="0">
              <a:buNone/>
            </a:pPr>
            <a:r>
              <a:rPr lang="en-US" dirty="0"/>
              <a:t> </a:t>
            </a:r>
          </a:p>
          <a:p>
            <a:pPr marL="0" indent="0">
              <a:buNone/>
            </a:pPr>
            <a:endParaRPr lang="en-US" dirty="0"/>
          </a:p>
        </p:txBody>
      </p:sp>
      <p:sp>
        <p:nvSpPr>
          <p:cNvPr id="6" name="Text Placeholder 2">
            <a:extLst>
              <a:ext uri="{FF2B5EF4-FFF2-40B4-BE49-F238E27FC236}">
                <a16:creationId xmlns:a16="http://schemas.microsoft.com/office/drawing/2014/main" id="{633CF697-86E8-4ACB-9C00-438E33CCF167}"/>
              </a:ext>
            </a:extLst>
          </p:cNvPr>
          <p:cNvSpPr txBox="1">
            <a:spLocks/>
          </p:cNvSpPr>
          <p:nvPr/>
        </p:nvSpPr>
        <p:spPr>
          <a:xfrm>
            <a:off x="682625" y="1985964"/>
            <a:ext cx="7778750" cy="2500311"/>
          </a:xfrm>
          <a:prstGeom prst="rect">
            <a:avLst/>
          </a:prstGeom>
        </p:spPr>
        <p:txBody>
          <a:bodyPr/>
          <a:lstStyle>
            <a:lvl1pPr marL="166688" indent="-166688" algn="l" defTabSz="457200" rtl="0" eaLnBrk="1" fontAlgn="base" hangingPunct="1">
              <a:lnSpc>
                <a:spcPct val="100000"/>
              </a:lnSpc>
              <a:spcBef>
                <a:spcPts val="384"/>
              </a:spcBef>
              <a:spcAft>
                <a:spcPct val="0"/>
              </a:spcAft>
              <a:buSzPct val="130000"/>
              <a:buFont typeface="Arial" pitchFamily="34" charset="0"/>
              <a:buChar char="•"/>
              <a:defRPr sz="1800" kern="1200">
                <a:solidFill>
                  <a:schemeClr val="tx1"/>
                </a:solidFill>
                <a:latin typeface="Verdana"/>
                <a:ea typeface="ＭＳ Ｐゴシック" charset="-128"/>
                <a:cs typeface="ＭＳ Ｐゴシック" charset="-128"/>
              </a:defRPr>
            </a:lvl1pPr>
            <a:lvl2pPr marL="742950" indent="-285750" algn="l" defTabSz="457200" rtl="0" eaLnBrk="1" fontAlgn="base" hangingPunct="1">
              <a:lnSpc>
                <a:spcPct val="100000"/>
              </a:lnSpc>
              <a:spcBef>
                <a:spcPts val="384"/>
              </a:spcBef>
              <a:spcAft>
                <a:spcPct val="0"/>
              </a:spcAft>
              <a:buFont typeface="Verdana" pitchFamily="34" charset="0"/>
              <a:buChar char="–"/>
              <a:defRPr sz="1800" kern="1200">
                <a:solidFill>
                  <a:schemeClr val="tx1"/>
                </a:solidFill>
                <a:latin typeface="Verdana"/>
                <a:ea typeface="ＭＳ Ｐゴシック" charset="-128"/>
                <a:cs typeface="+mn-cs"/>
              </a:defRPr>
            </a:lvl2pPr>
            <a:lvl3pPr marL="1200150" indent="-285750" algn="l" defTabSz="457200" rtl="0" eaLnBrk="1" fontAlgn="base" hangingPunct="1">
              <a:lnSpc>
                <a:spcPct val="100000"/>
              </a:lnSpc>
              <a:spcBef>
                <a:spcPts val="384"/>
              </a:spcBef>
              <a:spcAft>
                <a:spcPct val="0"/>
              </a:spcAft>
              <a:buSzPct val="120000"/>
              <a:buFont typeface="Lucida Grande" charset="0"/>
              <a:buChar char="–"/>
              <a:defRPr sz="1600" kern="1200">
                <a:solidFill>
                  <a:schemeClr val="tx1"/>
                </a:solidFill>
                <a:latin typeface="Verdana"/>
                <a:ea typeface="ヒラギノ角ゴ Pro W3" charset="-128"/>
                <a:cs typeface="ヒラギノ角ゴ Pro W3" charset="-128"/>
              </a:defRPr>
            </a:lvl3pPr>
            <a:lvl4pPr marL="1487488" indent="-228600" algn="l" defTabSz="457200" rtl="0" eaLnBrk="1" fontAlgn="base" hangingPunct="1">
              <a:lnSpc>
                <a:spcPct val="100000"/>
              </a:lnSpc>
              <a:spcBef>
                <a:spcPts val="384"/>
              </a:spcBef>
              <a:spcAft>
                <a:spcPct val="0"/>
              </a:spcAft>
              <a:buFont typeface="Arial" charset="0"/>
              <a:buChar char="–"/>
              <a:defRPr sz="1600" kern="1200">
                <a:solidFill>
                  <a:schemeClr val="tx1"/>
                </a:solidFill>
                <a:latin typeface="Verdana"/>
                <a:ea typeface="ヒラギノ角ゴ Pro W3" charset="-128"/>
                <a:cs typeface="+mn-cs"/>
              </a:defRPr>
            </a:lvl4pPr>
            <a:lvl5pPr marL="1714500" indent="-228600" algn="l" defTabSz="457200" rtl="0" eaLnBrk="1" fontAlgn="base" hangingPunct="1">
              <a:lnSpc>
                <a:spcPct val="100000"/>
              </a:lnSpc>
              <a:spcBef>
                <a:spcPts val="384"/>
              </a:spcBef>
              <a:spcAft>
                <a:spcPct val="0"/>
              </a:spcAft>
              <a:buSzPct val="130000"/>
              <a:buFont typeface="Lucida Grande" charset="0"/>
              <a:buChar char="-"/>
              <a:defRPr sz="1600" kern="1200">
                <a:solidFill>
                  <a:schemeClr val="tx1"/>
                </a:solidFill>
                <a:latin typeface="Verdana"/>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endParaRPr lang="en-US"/>
          </a:p>
          <a:p>
            <a:pPr marL="0" indent="0">
              <a:buFont typeface="Arial" pitchFamily="34" charset="0"/>
              <a:buNone/>
            </a:pPr>
            <a:endParaRPr lang="en-US" dirty="0"/>
          </a:p>
        </p:txBody>
      </p:sp>
      <p:pic>
        <p:nvPicPr>
          <p:cNvPr id="8196" name="Picture 4">
            <a:extLst>
              <a:ext uri="{FF2B5EF4-FFF2-40B4-BE49-F238E27FC236}">
                <a16:creationId xmlns:a16="http://schemas.microsoft.com/office/drawing/2014/main" id="{B03A7FDC-5BE1-4826-87B8-BD6AF4AFD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2181225"/>
            <a:ext cx="6791325"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62C492D-DADC-458C-8A7D-FD40EF81A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91" y="4648200"/>
            <a:ext cx="9067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626A-30C8-42DF-89C7-3058F1F987BC}"/>
              </a:ext>
            </a:extLst>
          </p:cNvPr>
          <p:cNvSpPr>
            <a:spLocks noGrp="1"/>
          </p:cNvSpPr>
          <p:nvPr>
            <p:ph type="title"/>
          </p:nvPr>
        </p:nvSpPr>
        <p:spPr/>
        <p:txBody>
          <a:bodyPr/>
          <a:lstStyle/>
          <a:p>
            <a:r>
              <a:rPr lang="en-US" dirty="0"/>
              <a:t>Pre Treatment Tab</a:t>
            </a:r>
          </a:p>
        </p:txBody>
      </p:sp>
      <p:sp>
        <p:nvSpPr>
          <p:cNvPr id="3" name="Text Placeholder 2">
            <a:extLst>
              <a:ext uri="{FF2B5EF4-FFF2-40B4-BE49-F238E27FC236}">
                <a16:creationId xmlns:a16="http://schemas.microsoft.com/office/drawing/2014/main" id="{3AE80564-DB62-475D-8A7D-B705656E92D6}"/>
              </a:ext>
            </a:extLst>
          </p:cNvPr>
          <p:cNvSpPr>
            <a:spLocks noGrp="1"/>
          </p:cNvSpPr>
          <p:nvPr>
            <p:ph type="body" sz="quarter" idx="10"/>
          </p:nvPr>
        </p:nvSpPr>
        <p:spPr>
          <a:xfrm>
            <a:off x="682625" y="1985964"/>
            <a:ext cx="7778750" cy="4681536"/>
          </a:xfrm>
        </p:spPr>
        <p:txBody>
          <a:bodyPr/>
          <a:lstStyle/>
          <a:p>
            <a:pPr marL="0" indent="0">
              <a:buNone/>
            </a:pPr>
            <a:endParaRPr lang="en-US" dirty="0"/>
          </a:p>
          <a:p>
            <a:pPr marL="0" indent="0">
              <a:buNone/>
            </a:pPr>
            <a:endParaRPr lang="en-US" dirty="0"/>
          </a:p>
        </p:txBody>
      </p:sp>
      <p:pic>
        <p:nvPicPr>
          <p:cNvPr id="9218" name="Picture 2">
            <a:extLst>
              <a:ext uri="{FF2B5EF4-FFF2-40B4-BE49-F238E27FC236}">
                <a16:creationId xmlns:a16="http://schemas.microsoft.com/office/drawing/2014/main" id="{B4C6B7E1-D4D2-410D-A294-6687DB72C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057400"/>
            <a:ext cx="703897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1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F70-7954-4CE3-BD61-66315E7C8404}"/>
              </a:ext>
            </a:extLst>
          </p:cNvPr>
          <p:cNvSpPr>
            <a:spLocks noGrp="1"/>
          </p:cNvSpPr>
          <p:nvPr>
            <p:ph type="title"/>
          </p:nvPr>
        </p:nvSpPr>
        <p:spPr/>
        <p:txBody>
          <a:bodyPr/>
          <a:lstStyle/>
          <a:p>
            <a:r>
              <a:rPr lang="en-US" dirty="0"/>
              <a:t>Post Treatment Tab</a:t>
            </a:r>
          </a:p>
        </p:txBody>
      </p:sp>
      <p:sp>
        <p:nvSpPr>
          <p:cNvPr id="3" name="Text Placeholder 2">
            <a:extLst>
              <a:ext uri="{FF2B5EF4-FFF2-40B4-BE49-F238E27FC236}">
                <a16:creationId xmlns:a16="http://schemas.microsoft.com/office/drawing/2014/main" id="{D85C59D3-4E32-4FA1-9649-461DAAFACEA9}"/>
              </a:ext>
            </a:extLst>
          </p:cNvPr>
          <p:cNvSpPr>
            <a:spLocks noGrp="1"/>
          </p:cNvSpPr>
          <p:nvPr>
            <p:ph type="body" sz="quarter" idx="10"/>
          </p:nvPr>
        </p:nvSpPr>
        <p:spPr>
          <a:xfrm>
            <a:off x="682625" y="1964456"/>
            <a:ext cx="7778750" cy="4452936"/>
          </a:xfrm>
        </p:spPr>
        <p:txBody>
          <a:bodyPr/>
          <a:lstStyle/>
          <a:p>
            <a:pPr marL="0" indent="0">
              <a:buNone/>
            </a:pPr>
            <a:endParaRPr lang="en-US" dirty="0"/>
          </a:p>
          <a:p>
            <a:pPr marL="0" indent="0">
              <a:buNone/>
            </a:pPr>
            <a:endParaRPr lang="en-US" dirty="0"/>
          </a:p>
        </p:txBody>
      </p:sp>
      <p:pic>
        <p:nvPicPr>
          <p:cNvPr id="11266" name="Picture 2">
            <a:extLst>
              <a:ext uri="{FF2B5EF4-FFF2-40B4-BE49-F238E27FC236}">
                <a16:creationId xmlns:a16="http://schemas.microsoft.com/office/drawing/2014/main" id="{45D17944-9374-4F06-AEAE-4AFE601B2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747838"/>
            <a:ext cx="62674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3DCA6249-2817-4996-8B64-B7EFA43A3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3919538"/>
            <a:ext cx="619125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0B0E-DA88-4108-BB8E-0BA05AE1809C}"/>
              </a:ext>
            </a:extLst>
          </p:cNvPr>
          <p:cNvSpPr>
            <a:spLocks noGrp="1"/>
          </p:cNvSpPr>
          <p:nvPr>
            <p:ph type="title"/>
          </p:nvPr>
        </p:nvSpPr>
        <p:spPr/>
        <p:txBody>
          <a:bodyPr/>
          <a:lstStyle/>
          <a:p>
            <a:r>
              <a:rPr lang="en-US" dirty="0"/>
              <a:t>Post Treatment Tab</a:t>
            </a:r>
          </a:p>
        </p:txBody>
      </p:sp>
      <p:sp>
        <p:nvSpPr>
          <p:cNvPr id="3" name="Text Placeholder 2">
            <a:extLst>
              <a:ext uri="{FF2B5EF4-FFF2-40B4-BE49-F238E27FC236}">
                <a16:creationId xmlns:a16="http://schemas.microsoft.com/office/drawing/2014/main" id="{D979BB47-B98B-4521-9E2F-006BBE0CF0C8}"/>
              </a:ext>
            </a:extLst>
          </p:cNvPr>
          <p:cNvSpPr>
            <a:spLocks noGrp="1"/>
          </p:cNvSpPr>
          <p:nvPr>
            <p:ph type="body" sz="quarter" idx="10"/>
          </p:nvPr>
        </p:nvSpPr>
        <p:spPr>
          <a:xfrm>
            <a:off x="615949" y="2458421"/>
            <a:ext cx="7778750" cy="4624310"/>
          </a:xfrm>
        </p:spPr>
        <p:txBody>
          <a:bodyPr/>
          <a:lstStyle/>
          <a:p>
            <a:endParaRPr lang="en-US" dirty="0"/>
          </a:p>
          <a:p>
            <a:pPr marL="0" indent="0">
              <a:buNone/>
            </a:pPr>
            <a:endParaRPr lang="en-US" dirty="0"/>
          </a:p>
          <a:p>
            <a:pPr marL="0" indent="0">
              <a:buNone/>
            </a:pPr>
            <a:endParaRPr lang="en-US" dirty="0"/>
          </a:p>
        </p:txBody>
      </p:sp>
      <p:pic>
        <p:nvPicPr>
          <p:cNvPr id="12294" name="Picture 6">
            <a:extLst>
              <a:ext uri="{FF2B5EF4-FFF2-40B4-BE49-F238E27FC236}">
                <a16:creationId xmlns:a16="http://schemas.microsoft.com/office/drawing/2014/main" id="{444FB0E0-0F04-4B9A-8DA0-04575BD98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2" y="2458421"/>
            <a:ext cx="559117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65B9-7DD9-46ED-95AE-06FA0ACB0A42}"/>
              </a:ext>
            </a:extLst>
          </p:cNvPr>
          <p:cNvSpPr>
            <a:spLocks noGrp="1"/>
          </p:cNvSpPr>
          <p:nvPr>
            <p:ph type="title"/>
          </p:nvPr>
        </p:nvSpPr>
        <p:spPr/>
        <p:txBody>
          <a:bodyPr/>
          <a:lstStyle/>
          <a:p>
            <a:r>
              <a:rPr lang="en-US" dirty="0"/>
              <a:t>Treatment and Medications/</a:t>
            </a:r>
            <a:r>
              <a:rPr lang="en-US" dirty="0" err="1"/>
              <a:t>Imn</a:t>
            </a:r>
            <a:r>
              <a:rPr lang="en-US" dirty="0"/>
              <a:t> </a:t>
            </a:r>
          </a:p>
        </p:txBody>
      </p:sp>
      <p:sp>
        <p:nvSpPr>
          <p:cNvPr id="3" name="Text Placeholder 2">
            <a:extLst>
              <a:ext uri="{FF2B5EF4-FFF2-40B4-BE49-F238E27FC236}">
                <a16:creationId xmlns:a16="http://schemas.microsoft.com/office/drawing/2014/main" id="{C75D0479-0A7E-4958-9CF6-8EED0BD9F5F0}"/>
              </a:ext>
            </a:extLst>
          </p:cNvPr>
          <p:cNvSpPr>
            <a:spLocks noGrp="1"/>
          </p:cNvSpPr>
          <p:nvPr>
            <p:ph type="body" sz="quarter" idx="10"/>
          </p:nvPr>
        </p:nvSpPr>
        <p:spPr/>
        <p:txBody>
          <a:bodyPr/>
          <a:lstStyle/>
          <a:p>
            <a:r>
              <a:rPr lang="en-US" dirty="0"/>
              <a:t>There were no changes made to the Treatment tab or Medications/</a:t>
            </a:r>
            <a:r>
              <a:rPr lang="en-US" dirty="0" err="1"/>
              <a:t>Imn</a:t>
            </a:r>
            <a:r>
              <a:rPr lang="en-US" dirty="0"/>
              <a:t> tab.</a:t>
            </a:r>
          </a:p>
          <a:p>
            <a:endParaRPr lang="en-US" dirty="0"/>
          </a:p>
          <a:p>
            <a:r>
              <a:rPr lang="en-US" dirty="0"/>
              <a:t>This is the end of the presentation for Dialysis Technicians.</a:t>
            </a:r>
          </a:p>
          <a:p>
            <a:endParaRPr lang="en-US" dirty="0"/>
          </a:p>
          <a:p>
            <a:r>
              <a:rPr lang="en-US" dirty="0"/>
              <a:t>Nurse Assessment tab changes are next.</a:t>
            </a:r>
          </a:p>
        </p:txBody>
      </p:sp>
    </p:spTree>
    <p:extLst>
      <p:ext uri="{BB962C8B-B14F-4D97-AF65-F5344CB8AC3E}">
        <p14:creationId xmlns:p14="http://schemas.microsoft.com/office/powerpoint/2010/main" val="18965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8F02-5628-4DA0-B1DA-8B9B507A35BE}"/>
              </a:ext>
            </a:extLst>
          </p:cNvPr>
          <p:cNvSpPr>
            <a:spLocks noGrp="1"/>
          </p:cNvSpPr>
          <p:nvPr>
            <p:ph type="title"/>
          </p:nvPr>
        </p:nvSpPr>
        <p:spPr/>
        <p:txBody>
          <a:bodyPr/>
          <a:lstStyle/>
          <a:p>
            <a:r>
              <a:rPr lang="en-US" dirty="0"/>
              <a:t>Nurse Assessment Tab</a:t>
            </a:r>
          </a:p>
        </p:txBody>
      </p:sp>
      <p:sp>
        <p:nvSpPr>
          <p:cNvPr id="3" name="Text Placeholder 2">
            <a:extLst>
              <a:ext uri="{FF2B5EF4-FFF2-40B4-BE49-F238E27FC236}">
                <a16:creationId xmlns:a16="http://schemas.microsoft.com/office/drawing/2014/main" id="{B96B2836-391E-4863-9AD2-A8EBDF438339}"/>
              </a:ext>
            </a:extLst>
          </p:cNvPr>
          <p:cNvSpPr>
            <a:spLocks noGrp="1"/>
          </p:cNvSpPr>
          <p:nvPr>
            <p:ph type="body" sz="quarter" idx="10"/>
          </p:nvPr>
        </p:nvSpPr>
        <p:spPr>
          <a:xfrm>
            <a:off x="190500" y="1985964"/>
            <a:ext cx="8848725" cy="4776786"/>
          </a:xfrm>
        </p:spPr>
        <p:txBody>
          <a:bodyPr/>
          <a:lstStyle/>
          <a:p>
            <a:pPr marL="0" indent="0">
              <a:buNone/>
            </a:pPr>
            <a:r>
              <a:rPr lang="en-US" dirty="0"/>
              <a:t>  </a:t>
            </a:r>
          </a:p>
        </p:txBody>
      </p:sp>
      <p:pic>
        <p:nvPicPr>
          <p:cNvPr id="5" name="Picture 4">
            <a:extLst>
              <a:ext uri="{FF2B5EF4-FFF2-40B4-BE49-F238E27FC236}">
                <a16:creationId xmlns:a16="http://schemas.microsoft.com/office/drawing/2014/main" id="{6C8B9E75-9572-4CB0-B459-689E376AE472}"/>
              </a:ext>
            </a:extLst>
          </p:cNvPr>
          <p:cNvPicPr>
            <a:picLocks noChangeAspect="1"/>
          </p:cNvPicPr>
          <p:nvPr/>
        </p:nvPicPr>
        <p:blipFill>
          <a:blip r:embed="rId2"/>
          <a:stretch>
            <a:fillRect/>
          </a:stretch>
        </p:blipFill>
        <p:spPr>
          <a:xfrm>
            <a:off x="314857" y="2476619"/>
            <a:ext cx="8514286" cy="1904762"/>
          </a:xfrm>
          <a:prstGeom prst="rect">
            <a:avLst/>
          </a:prstGeom>
        </p:spPr>
      </p:pic>
      <p:pic>
        <p:nvPicPr>
          <p:cNvPr id="6" name="Picture 5">
            <a:extLst>
              <a:ext uri="{FF2B5EF4-FFF2-40B4-BE49-F238E27FC236}">
                <a16:creationId xmlns:a16="http://schemas.microsoft.com/office/drawing/2014/main" id="{62901A14-7729-4857-AE4A-E361513CF54B}"/>
              </a:ext>
            </a:extLst>
          </p:cNvPr>
          <p:cNvPicPr>
            <a:picLocks noChangeAspect="1"/>
          </p:cNvPicPr>
          <p:nvPr/>
        </p:nvPicPr>
        <p:blipFill>
          <a:blip r:embed="rId3"/>
          <a:stretch>
            <a:fillRect/>
          </a:stretch>
        </p:blipFill>
        <p:spPr>
          <a:xfrm>
            <a:off x="762446" y="4786390"/>
            <a:ext cx="7142857" cy="1247619"/>
          </a:xfrm>
          <a:prstGeom prst="rect">
            <a:avLst/>
          </a:prstGeom>
        </p:spPr>
      </p:pic>
    </p:spTree>
    <p:extLst>
      <p:ext uri="{BB962C8B-B14F-4D97-AF65-F5344CB8AC3E}">
        <p14:creationId xmlns:p14="http://schemas.microsoft.com/office/powerpoint/2010/main" val="786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447C-F66E-4B76-8422-E840159FD60F}"/>
              </a:ext>
            </a:extLst>
          </p:cNvPr>
          <p:cNvSpPr>
            <a:spLocks noGrp="1"/>
          </p:cNvSpPr>
          <p:nvPr>
            <p:ph type="title"/>
          </p:nvPr>
        </p:nvSpPr>
        <p:spPr/>
        <p:txBody>
          <a:bodyPr/>
          <a:lstStyle/>
          <a:p>
            <a:r>
              <a:rPr lang="en-US" dirty="0"/>
              <a:t>Real-Time Charting Changes</a:t>
            </a:r>
          </a:p>
        </p:txBody>
      </p:sp>
      <p:sp>
        <p:nvSpPr>
          <p:cNvPr id="3" name="Text Placeholder 2">
            <a:extLst>
              <a:ext uri="{FF2B5EF4-FFF2-40B4-BE49-F238E27FC236}">
                <a16:creationId xmlns:a16="http://schemas.microsoft.com/office/drawing/2014/main" id="{0F7A019B-64FD-4F3B-956F-797E27C47009}"/>
              </a:ext>
            </a:extLst>
          </p:cNvPr>
          <p:cNvSpPr>
            <a:spLocks noGrp="1"/>
          </p:cNvSpPr>
          <p:nvPr>
            <p:ph type="body" sz="quarter" idx="10"/>
          </p:nvPr>
        </p:nvSpPr>
        <p:spPr>
          <a:xfrm>
            <a:off x="682625" y="1985964"/>
            <a:ext cx="7778750" cy="4872036"/>
          </a:xfrm>
        </p:spPr>
        <p:txBody>
          <a:bodyPr/>
          <a:lstStyle/>
          <a:p>
            <a:pPr lvl="1"/>
            <a:r>
              <a:rPr lang="en-US" sz="1600" dirty="0"/>
              <a:t>Clearly labeling fields to reduce confusion</a:t>
            </a:r>
          </a:p>
          <a:p>
            <a:pPr lvl="1"/>
            <a:r>
              <a:rPr lang="en-US" sz="1600" dirty="0"/>
              <a:t>Adding information so that it is more readily available to the RTC user.</a:t>
            </a:r>
          </a:p>
          <a:p>
            <a:pPr marL="0" indent="0">
              <a:buNone/>
            </a:pPr>
            <a:endParaRPr lang="en-US" sz="1600" dirty="0"/>
          </a:p>
          <a:p>
            <a:r>
              <a:rPr lang="en-US" sz="1600" dirty="0"/>
              <a:t>Staff on Sunday, April 19 will likely see some errors/shuffling of fields in RTC while the changes are being made.  Visonex will plan to work on the Pre Treatment tab before staff open the units on Sunday but may still be finishing changes in Nurse Assessment and Post Treatment while staff are documenting in RTC.  Some data may need to be re-entered and some screens may look odd as fields are moved in the background.</a:t>
            </a:r>
          </a:p>
          <a:p>
            <a:pPr lvl="1"/>
            <a:endParaRPr lang="en-US" sz="1600" dirty="0"/>
          </a:p>
          <a:p>
            <a:pPr marL="457200" lvl="1" indent="0">
              <a:buNone/>
            </a:pPr>
            <a:endParaRPr lang="en-US" sz="1600" dirty="0"/>
          </a:p>
          <a:p>
            <a:endParaRPr lang="en-US" dirty="0"/>
          </a:p>
        </p:txBody>
      </p:sp>
    </p:spTree>
    <p:extLst>
      <p:ext uri="{BB962C8B-B14F-4D97-AF65-F5344CB8AC3E}">
        <p14:creationId xmlns:p14="http://schemas.microsoft.com/office/powerpoint/2010/main" val="11096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753A-2C55-46D2-83EF-54EA7F6A7B43}"/>
              </a:ext>
            </a:extLst>
          </p:cNvPr>
          <p:cNvSpPr>
            <a:spLocks noGrp="1"/>
          </p:cNvSpPr>
          <p:nvPr>
            <p:ph type="title"/>
          </p:nvPr>
        </p:nvSpPr>
        <p:spPr/>
        <p:txBody>
          <a:bodyPr/>
          <a:lstStyle/>
          <a:p>
            <a:r>
              <a:rPr lang="en-US" dirty="0"/>
              <a:t>Nurse Assessment Tab</a:t>
            </a:r>
          </a:p>
        </p:txBody>
      </p:sp>
      <p:sp>
        <p:nvSpPr>
          <p:cNvPr id="3" name="Text Placeholder 2">
            <a:extLst>
              <a:ext uri="{FF2B5EF4-FFF2-40B4-BE49-F238E27FC236}">
                <a16:creationId xmlns:a16="http://schemas.microsoft.com/office/drawing/2014/main" id="{987008F3-2C72-4365-9342-D891EB809F5C}"/>
              </a:ext>
            </a:extLst>
          </p:cNvPr>
          <p:cNvSpPr>
            <a:spLocks noGrp="1"/>
          </p:cNvSpPr>
          <p:nvPr>
            <p:ph type="body" sz="quarter" idx="10"/>
          </p:nvPr>
        </p:nvSpPr>
        <p:spPr>
          <a:xfrm>
            <a:off x="682625" y="1985963"/>
            <a:ext cx="7778750" cy="4957761"/>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C6DEFE0-14D9-4588-B67B-229255E0D791}"/>
              </a:ext>
            </a:extLst>
          </p:cNvPr>
          <p:cNvPicPr>
            <a:picLocks noChangeAspect="1"/>
          </p:cNvPicPr>
          <p:nvPr/>
        </p:nvPicPr>
        <p:blipFill>
          <a:blip r:embed="rId2"/>
          <a:stretch>
            <a:fillRect/>
          </a:stretch>
        </p:blipFill>
        <p:spPr>
          <a:xfrm>
            <a:off x="1324381" y="2929000"/>
            <a:ext cx="6495238" cy="1000000"/>
          </a:xfrm>
          <a:prstGeom prst="rect">
            <a:avLst/>
          </a:prstGeom>
        </p:spPr>
      </p:pic>
      <p:pic>
        <p:nvPicPr>
          <p:cNvPr id="5" name="Picture 4">
            <a:extLst>
              <a:ext uri="{FF2B5EF4-FFF2-40B4-BE49-F238E27FC236}">
                <a16:creationId xmlns:a16="http://schemas.microsoft.com/office/drawing/2014/main" id="{2FF42903-04B1-4853-AE72-CC1BD028E633}"/>
              </a:ext>
            </a:extLst>
          </p:cNvPr>
          <p:cNvPicPr>
            <a:picLocks noChangeAspect="1"/>
          </p:cNvPicPr>
          <p:nvPr/>
        </p:nvPicPr>
        <p:blipFill>
          <a:blip r:embed="rId3"/>
          <a:stretch>
            <a:fillRect/>
          </a:stretch>
        </p:blipFill>
        <p:spPr>
          <a:xfrm>
            <a:off x="2095775" y="4186322"/>
            <a:ext cx="4400000" cy="1371429"/>
          </a:xfrm>
          <a:prstGeom prst="rect">
            <a:avLst/>
          </a:prstGeom>
        </p:spPr>
      </p:pic>
    </p:spTree>
    <p:extLst>
      <p:ext uri="{BB962C8B-B14F-4D97-AF65-F5344CB8AC3E}">
        <p14:creationId xmlns:p14="http://schemas.microsoft.com/office/powerpoint/2010/main" val="13841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0710-4F27-42CF-A98F-1D3D484AC46A}"/>
              </a:ext>
            </a:extLst>
          </p:cNvPr>
          <p:cNvSpPr>
            <a:spLocks noGrp="1"/>
          </p:cNvSpPr>
          <p:nvPr>
            <p:ph type="title"/>
          </p:nvPr>
        </p:nvSpPr>
        <p:spPr/>
        <p:txBody>
          <a:bodyPr/>
          <a:lstStyle/>
          <a:p>
            <a:r>
              <a:rPr lang="en-US" dirty="0"/>
              <a:t>Nurse Assessment Tab</a:t>
            </a:r>
          </a:p>
        </p:txBody>
      </p:sp>
      <p:sp>
        <p:nvSpPr>
          <p:cNvPr id="3" name="Text Placeholder 2">
            <a:extLst>
              <a:ext uri="{FF2B5EF4-FFF2-40B4-BE49-F238E27FC236}">
                <a16:creationId xmlns:a16="http://schemas.microsoft.com/office/drawing/2014/main" id="{D6E72525-839C-4AE5-8A6F-D71305713EB1}"/>
              </a:ext>
            </a:extLst>
          </p:cNvPr>
          <p:cNvSpPr>
            <a:spLocks noGrp="1"/>
          </p:cNvSpPr>
          <p:nvPr>
            <p:ph type="body" sz="quarter" idx="10"/>
          </p:nvPr>
        </p:nvSpPr>
        <p:spPr>
          <a:xfrm>
            <a:off x="682625" y="1985963"/>
            <a:ext cx="7778750" cy="4748211"/>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CDBCDA2-07AF-40DC-8F1D-EB5DDCFB64EC}"/>
              </a:ext>
            </a:extLst>
          </p:cNvPr>
          <p:cNvPicPr>
            <a:picLocks noChangeAspect="1"/>
          </p:cNvPicPr>
          <p:nvPr/>
        </p:nvPicPr>
        <p:blipFill>
          <a:blip r:embed="rId2"/>
          <a:stretch>
            <a:fillRect/>
          </a:stretch>
        </p:blipFill>
        <p:spPr>
          <a:xfrm>
            <a:off x="386286" y="2195765"/>
            <a:ext cx="8371428" cy="4047619"/>
          </a:xfrm>
          <a:prstGeom prst="rect">
            <a:avLst/>
          </a:prstGeom>
        </p:spPr>
      </p:pic>
    </p:spTree>
    <p:extLst>
      <p:ext uri="{BB962C8B-B14F-4D97-AF65-F5344CB8AC3E}">
        <p14:creationId xmlns:p14="http://schemas.microsoft.com/office/powerpoint/2010/main" val="378770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A564-98CB-48E0-B461-DF8FDCD98508}"/>
              </a:ext>
            </a:extLst>
          </p:cNvPr>
          <p:cNvSpPr>
            <a:spLocks noGrp="1"/>
          </p:cNvSpPr>
          <p:nvPr>
            <p:ph type="title"/>
          </p:nvPr>
        </p:nvSpPr>
        <p:spPr/>
        <p:txBody>
          <a:bodyPr/>
          <a:lstStyle/>
          <a:p>
            <a:r>
              <a:rPr lang="en-US" dirty="0"/>
              <a:t>Nurse Assessment Tab</a:t>
            </a:r>
          </a:p>
        </p:txBody>
      </p:sp>
      <p:sp>
        <p:nvSpPr>
          <p:cNvPr id="3" name="Text Placeholder 2">
            <a:extLst>
              <a:ext uri="{FF2B5EF4-FFF2-40B4-BE49-F238E27FC236}">
                <a16:creationId xmlns:a16="http://schemas.microsoft.com/office/drawing/2014/main" id="{2555B40F-A98D-4082-B2B0-D8F0A3A3B790}"/>
              </a:ext>
            </a:extLst>
          </p:cNvPr>
          <p:cNvSpPr>
            <a:spLocks noGrp="1"/>
          </p:cNvSpPr>
          <p:nvPr>
            <p:ph type="body" sz="quarter" idx="10"/>
          </p:nvPr>
        </p:nvSpPr>
        <p:spPr>
          <a:xfrm>
            <a:off x="0" y="1985964"/>
            <a:ext cx="9058275" cy="4681536"/>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11DE987-7B4A-4111-AFA7-5C4BE5338837}"/>
              </a:ext>
            </a:extLst>
          </p:cNvPr>
          <p:cNvPicPr>
            <a:picLocks noChangeAspect="1"/>
          </p:cNvPicPr>
          <p:nvPr/>
        </p:nvPicPr>
        <p:blipFill>
          <a:blip r:embed="rId2"/>
          <a:stretch>
            <a:fillRect/>
          </a:stretch>
        </p:blipFill>
        <p:spPr>
          <a:xfrm>
            <a:off x="0" y="1985964"/>
            <a:ext cx="9144000" cy="4315146"/>
          </a:xfrm>
          <a:prstGeom prst="rect">
            <a:avLst/>
          </a:prstGeom>
        </p:spPr>
      </p:pic>
    </p:spTree>
    <p:extLst>
      <p:ext uri="{BB962C8B-B14F-4D97-AF65-F5344CB8AC3E}">
        <p14:creationId xmlns:p14="http://schemas.microsoft.com/office/powerpoint/2010/main" val="395200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919F-D81C-449D-8CED-AC1DE5805CBF}"/>
              </a:ext>
            </a:extLst>
          </p:cNvPr>
          <p:cNvSpPr>
            <a:spLocks noGrp="1"/>
          </p:cNvSpPr>
          <p:nvPr>
            <p:ph type="title"/>
          </p:nvPr>
        </p:nvSpPr>
        <p:spPr/>
        <p:txBody>
          <a:bodyPr/>
          <a:lstStyle/>
          <a:p>
            <a:r>
              <a:rPr lang="en-US" dirty="0"/>
              <a:t>Nurse Assessment Tab</a:t>
            </a:r>
          </a:p>
        </p:txBody>
      </p:sp>
      <p:sp>
        <p:nvSpPr>
          <p:cNvPr id="3" name="Text Placeholder 2">
            <a:extLst>
              <a:ext uri="{FF2B5EF4-FFF2-40B4-BE49-F238E27FC236}">
                <a16:creationId xmlns:a16="http://schemas.microsoft.com/office/drawing/2014/main" id="{DFABD6F5-F015-4C39-8259-05AC13004C2E}"/>
              </a:ext>
            </a:extLst>
          </p:cNvPr>
          <p:cNvSpPr>
            <a:spLocks noGrp="1"/>
          </p:cNvSpPr>
          <p:nvPr>
            <p:ph type="body" sz="quarter" idx="10"/>
          </p:nvPr>
        </p:nvSpPr>
        <p:spPr>
          <a:xfrm>
            <a:off x="682625" y="1985964"/>
            <a:ext cx="7778750" cy="4700586"/>
          </a:xfrm>
        </p:spPr>
        <p:txBody>
          <a:bodyPr/>
          <a:lstStyle/>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529DC302-8E6E-4C90-A94B-4873FA913E5D}"/>
              </a:ext>
            </a:extLst>
          </p:cNvPr>
          <p:cNvPicPr>
            <a:picLocks noChangeAspect="1"/>
          </p:cNvPicPr>
          <p:nvPr/>
        </p:nvPicPr>
        <p:blipFill>
          <a:blip r:embed="rId2"/>
          <a:stretch>
            <a:fillRect/>
          </a:stretch>
        </p:blipFill>
        <p:spPr>
          <a:xfrm>
            <a:off x="0" y="2068143"/>
            <a:ext cx="9144000" cy="3902813"/>
          </a:xfrm>
          <a:prstGeom prst="rect">
            <a:avLst/>
          </a:prstGeom>
        </p:spPr>
      </p:pic>
    </p:spTree>
    <p:extLst>
      <p:ext uri="{BB962C8B-B14F-4D97-AF65-F5344CB8AC3E}">
        <p14:creationId xmlns:p14="http://schemas.microsoft.com/office/powerpoint/2010/main" val="12782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D2DB-6B42-44F2-A3A0-1DFEEBB611FF}"/>
              </a:ext>
            </a:extLst>
          </p:cNvPr>
          <p:cNvSpPr>
            <a:spLocks noGrp="1"/>
          </p:cNvSpPr>
          <p:nvPr>
            <p:ph type="title"/>
          </p:nvPr>
        </p:nvSpPr>
        <p:spPr/>
        <p:txBody>
          <a:bodyPr/>
          <a:lstStyle/>
          <a:p>
            <a:r>
              <a:rPr lang="en-US" dirty="0"/>
              <a:t>Nurse Assessment Tab</a:t>
            </a:r>
          </a:p>
        </p:txBody>
      </p:sp>
      <p:sp>
        <p:nvSpPr>
          <p:cNvPr id="3" name="Text Placeholder 2">
            <a:extLst>
              <a:ext uri="{FF2B5EF4-FFF2-40B4-BE49-F238E27FC236}">
                <a16:creationId xmlns:a16="http://schemas.microsoft.com/office/drawing/2014/main" id="{F7CC55BB-E9D9-453E-87AA-7EFE9678B039}"/>
              </a:ext>
            </a:extLst>
          </p:cNvPr>
          <p:cNvSpPr>
            <a:spLocks noGrp="1"/>
          </p:cNvSpPr>
          <p:nvPr>
            <p:ph type="body" sz="quarter" idx="10"/>
          </p:nvPr>
        </p:nvSpPr>
        <p:spPr>
          <a:xfrm>
            <a:off x="682625" y="1985964"/>
            <a:ext cx="7778750" cy="4795836"/>
          </a:xfrm>
        </p:spPr>
        <p:txBody>
          <a:bodyPr/>
          <a:lstStyle/>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45990DDE-9D57-4F50-9765-F1419D4487FC}"/>
              </a:ext>
            </a:extLst>
          </p:cNvPr>
          <p:cNvPicPr>
            <a:picLocks noChangeAspect="1"/>
          </p:cNvPicPr>
          <p:nvPr/>
        </p:nvPicPr>
        <p:blipFill>
          <a:blip r:embed="rId2"/>
          <a:stretch>
            <a:fillRect/>
          </a:stretch>
        </p:blipFill>
        <p:spPr>
          <a:xfrm>
            <a:off x="0" y="2207485"/>
            <a:ext cx="9144000" cy="4100379"/>
          </a:xfrm>
          <a:prstGeom prst="rect">
            <a:avLst/>
          </a:prstGeom>
        </p:spPr>
      </p:pic>
    </p:spTree>
    <p:extLst>
      <p:ext uri="{BB962C8B-B14F-4D97-AF65-F5344CB8AC3E}">
        <p14:creationId xmlns:p14="http://schemas.microsoft.com/office/powerpoint/2010/main" val="18144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881F-6C82-4E30-BBBB-453200E02661}"/>
              </a:ext>
            </a:extLst>
          </p:cNvPr>
          <p:cNvSpPr>
            <a:spLocks noGrp="1"/>
          </p:cNvSpPr>
          <p:nvPr>
            <p:ph type="title"/>
          </p:nvPr>
        </p:nvSpPr>
        <p:spPr/>
        <p:txBody>
          <a:bodyPr/>
          <a:lstStyle/>
          <a:p>
            <a:r>
              <a:rPr lang="en-US" dirty="0"/>
              <a:t>Nurse Assessment Tab</a:t>
            </a:r>
          </a:p>
        </p:txBody>
      </p:sp>
      <p:sp>
        <p:nvSpPr>
          <p:cNvPr id="3" name="Text Placeholder 2">
            <a:extLst>
              <a:ext uri="{FF2B5EF4-FFF2-40B4-BE49-F238E27FC236}">
                <a16:creationId xmlns:a16="http://schemas.microsoft.com/office/drawing/2014/main" id="{A1C56763-6A3B-42EF-80FF-FE885C4A2757}"/>
              </a:ext>
            </a:extLst>
          </p:cNvPr>
          <p:cNvSpPr>
            <a:spLocks noGrp="1"/>
          </p:cNvSpPr>
          <p:nvPr>
            <p:ph type="body" sz="quarter" idx="10"/>
          </p:nvPr>
        </p:nvSpPr>
        <p:spPr>
          <a:xfrm>
            <a:off x="682625" y="1985963"/>
            <a:ext cx="7778750" cy="4805361"/>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42ED541-B585-45C0-9138-1CE9A03D7D0D}"/>
              </a:ext>
            </a:extLst>
          </p:cNvPr>
          <p:cNvPicPr>
            <a:picLocks noChangeAspect="1"/>
          </p:cNvPicPr>
          <p:nvPr/>
        </p:nvPicPr>
        <p:blipFill>
          <a:blip r:embed="rId2"/>
          <a:stretch>
            <a:fillRect/>
          </a:stretch>
        </p:blipFill>
        <p:spPr>
          <a:xfrm>
            <a:off x="952952" y="2814714"/>
            <a:ext cx="7238095" cy="1228571"/>
          </a:xfrm>
          <a:prstGeom prst="rect">
            <a:avLst/>
          </a:prstGeom>
        </p:spPr>
      </p:pic>
    </p:spTree>
    <p:extLst>
      <p:ext uri="{BB962C8B-B14F-4D97-AF65-F5344CB8AC3E}">
        <p14:creationId xmlns:p14="http://schemas.microsoft.com/office/powerpoint/2010/main" val="326810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244E-F964-4B34-B811-0E556F4EBF3F}"/>
              </a:ext>
            </a:extLst>
          </p:cNvPr>
          <p:cNvSpPr>
            <a:spLocks noGrp="1"/>
          </p:cNvSpPr>
          <p:nvPr>
            <p:ph type="title"/>
          </p:nvPr>
        </p:nvSpPr>
        <p:spPr/>
        <p:txBody>
          <a:bodyPr/>
          <a:lstStyle/>
          <a:p>
            <a:r>
              <a:rPr lang="en-US" dirty="0" err="1"/>
              <a:t>Phy</a:t>
            </a:r>
            <a:r>
              <a:rPr lang="en-US" dirty="0"/>
              <a:t> Rounding Tab</a:t>
            </a:r>
          </a:p>
        </p:txBody>
      </p:sp>
      <p:sp>
        <p:nvSpPr>
          <p:cNvPr id="3" name="Text Placeholder 2">
            <a:extLst>
              <a:ext uri="{FF2B5EF4-FFF2-40B4-BE49-F238E27FC236}">
                <a16:creationId xmlns:a16="http://schemas.microsoft.com/office/drawing/2014/main" id="{AE5B14DF-135A-4609-AA30-AA7FC6CEB03B}"/>
              </a:ext>
            </a:extLst>
          </p:cNvPr>
          <p:cNvSpPr>
            <a:spLocks noGrp="1"/>
          </p:cNvSpPr>
          <p:nvPr>
            <p:ph type="body" sz="quarter" idx="10"/>
          </p:nvPr>
        </p:nvSpPr>
        <p:spPr>
          <a:xfrm>
            <a:off x="682625" y="1985964"/>
            <a:ext cx="7778750" cy="3957636"/>
          </a:xfrm>
        </p:spPr>
        <p:txBody>
          <a:bodyPr/>
          <a:lstStyle/>
          <a:p>
            <a:pPr marL="0" indent="0">
              <a:buNone/>
            </a:pPr>
            <a:endParaRPr lang="en-US" dirty="0"/>
          </a:p>
          <a:p>
            <a:pPr marL="0" indent="0">
              <a:buNone/>
            </a:pPr>
            <a:endParaRPr lang="en-US" dirty="0"/>
          </a:p>
        </p:txBody>
      </p:sp>
      <p:pic>
        <p:nvPicPr>
          <p:cNvPr id="10242" name="Picture 2">
            <a:extLst>
              <a:ext uri="{FF2B5EF4-FFF2-40B4-BE49-F238E27FC236}">
                <a16:creationId xmlns:a16="http://schemas.microsoft.com/office/drawing/2014/main" id="{6227DDE3-4F7C-4FB5-9C18-8A3515A57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776538"/>
            <a:ext cx="5162550"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D3FA-3168-456F-AAAE-2A18A9638B8A}"/>
              </a:ext>
            </a:extLst>
          </p:cNvPr>
          <p:cNvSpPr>
            <a:spLocks noGrp="1"/>
          </p:cNvSpPr>
          <p:nvPr>
            <p:ph type="title"/>
          </p:nvPr>
        </p:nvSpPr>
        <p:spPr/>
        <p:txBody>
          <a:bodyPr/>
          <a:lstStyle/>
          <a:p>
            <a:r>
              <a:rPr lang="en-US" dirty="0"/>
              <a:t>Pre Treatment Tab</a:t>
            </a:r>
          </a:p>
        </p:txBody>
      </p:sp>
      <p:sp>
        <p:nvSpPr>
          <p:cNvPr id="3" name="Text Placeholder 2">
            <a:extLst>
              <a:ext uri="{FF2B5EF4-FFF2-40B4-BE49-F238E27FC236}">
                <a16:creationId xmlns:a16="http://schemas.microsoft.com/office/drawing/2014/main" id="{78E30F78-8F26-4580-B9DE-BCA0470E2B62}"/>
              </a:ext>
            </a:extLst>
          </p:cNvPr>
          <p:cNvSpPr>
            <a:spLocks noGrp="1"/>
          </p:cNvSpPr>
          <p:nvPr>
            <p:ph type="body" sz="quarter" idx="10"/>
          </p:nvPr>
        </p:nvSpPr>
        <p:spPr>
          <a:xfrm>
            <a:off x="682625" y="1985964"/>
            <a:ext cx="7778750" cy="4685000"/>
          </a:xfrm>
        </p:spPr>
        <p:txBody>
          <a:bodyPr/>
          <a:lstStyle/>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A1CAA478-D1ED-4D56-A8FE-3C84249B8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452688"/>
            <a:ext cx="60388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6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E9FA-57A8-4F8B-9260-B67C1AD3704B}"/>
              </a:ext>
            </a:extLst>
          </p:cNvPr>
          <p:cNvSpPr>
            <a:spLocks noGrp="1"/>
          </p:cNvSpPr>
          <p:nvPr>
            <p:ph type="title"/>
          </p:nvPr>
        </p:nvSpPr>
        <p:spPr/>
        <p:txBody>
          <a:bodyPr/>
          <a:lstStyle/>
          <a:p>
            <a:r>
              <a:rPr lang="en-US" dirty="0"/>
              <a:t>Pre Treatment Tab</a:t>
            </a:r>
          </a:p>
        </p:txBody>
      </p:sp>
      <p:sp>
        <p:nvSpPr>
          <p:cNvPr id="3" name="Text Placeholder 2">
            <a:extLst>
              <a:ext uri="{FF2B5EF4-FFF2-40B4-BE49-F238E27FC236}">
                <a16:creationId xmlns:a16="http://schemas.microsoft.com/office/drawing/2014/main" id="{A9BE2984-CA5A-490F-ABAA-0630E249B34B}"/>
              </a:ext>
            </a:extLst>
          </p:cNvPr>
          <p:cNvSpPr>
            <a:spLocks noGrp="1"/>
          </p:cNvSpPr>
          <p:nvPr>
            <p:ph type="body" sz="quarter" idx="10"/>
          </p:nvPr>
        </p:nvSpPr>
        <p:spPr>
          <a:xfrm>
            <a:off x="682625" y="2563506"/>
            <a:ext cx="7778750" cy="4107458"/>
          </a:xfrm>
        </p:spPr>
        <p:txBody>
          <a:bodyPr/>
          <a:lstStyle/>
          <a:p>
            <a:pPr marL="0" indent="0">
              <a:buNone/>
            </a:pPr>
            <a:endParaRPr lang="en-US" dirty="0"/>
          </a:p>
          <a:p>
            <a:pPr marL="0" indent="0">
              <a:buNone/>
            </a:pPr>
            <a:endParaRPr lang="en-US" dirty="0"/>
          </a:p>
        </p:txBody>
      </p:sp>
      <p:pic>
        <p:nvPicPr>
          <p:cNvPr id="2052" name="Picture 4">
            <a:extLst>
              <a:ext uri="{FF2B5EF4-FFF2-40B4-BE49-F238E27FC236}">
                <a16:creationId xmlns:a16="http://schemas.microsoft.com/office/drawing/2014/main" id="{D842A086-0E86-43FA-8F7D-B14048663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886027"/>
            <a:ext cx="5648325" cy="359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7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3B43-EB96-41EE-B1DC-FD9D018C5A60}"/>
              </a:ext>
            </a:extLst>
          </p:cNvPr>
          <p:cNvSpPr>
            <a:spLocks noGrp="1"/>
          </p:cNvSpPr>
          <p:nvPr>
            <p:ph type="title"/>
          </p:nvPr>
        </p:nvSpPr>
        <p:spPr/>
        <p:txBody>
          <a:bodyPr/>
          <a:lstStyle/>
          <a:p>
            <a:r>
              <a:rPr lang="en-US" dirty="0"/>
              <a:t>Pre Treatment Tab</a:t>
            </a:r>
          </a:p>
        </p:txBody>
      </p:sp>
      <p:sp>
        <p:nvSpPr>
          <p:cNvPr id="3" name="Text Placeholder 2">
            <a:extLst>
              <a:ext uri="{FF2B5EF4-FFF2-40B4-BE49-F238E27FC236}">
                <a16:creationId xmlns:a16="http://schemas.microsoft.com/office/drawing/2014/main" id="{4AC18896-0A6A-4607-97A0-DE20A72D9291}"/>
              </a:ext>
            </a:extLst>
          </p:cNvPr>
          <p:cNvSpPr>
            <a:spLocks noGrp="1"/>
          </p:cNvSpPr>
          <p:nvPr>
            <p:ph type="body" sz="quarter" idx="10"/>
          </p:nvPr>
        </p:nvSpPr>
        <p:spPr>
          <a:xfrm>
            <a:off x="682625" y="2905125"/>
            <a:ext cx="7778750" cy="5584323"/>
          </a:xfrm>
        </p:spPr>
        <p:txBody>
          <a:bodyPr/>
          <a:lstStyle/>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F74F4A4B-3ECD-4A7F-940C-3C2A2A0F7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243966"/>
            <a:ext cx="5829300" cy="451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5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29B0-F978-4558-94E2-31959DACE08E}"/>
              </a:ext>
            </a:extLst>
          </p:cNvPr>
          <p:cNvSpPr>
            <a:spLocks noGrp="1"/>
          </p:cNvSpPr>
          <p:nvPr>
            <p:ph type="title"/>
          </p:nvPr>
        </p:nvSpPr>
        <p:spPr/>
        <p:txBody>
          <a:bodyPr/>
          <a:lstStyle/>
          <a:p>
            <a:r>
              <a:rPr lang="en-US" dirty="0"/>
              <a:t>Pre Treatment Tab</a:t>
            </a:r>
          </a:p>
        </p:txBody>
      </p:sp>
      <p:sp>
        <p:nvSpPr>
          <p:cNvPr id="3" name="Text Placeholder 2">
            <a:extLst>
              <a:ext uri="{FF2B5EF4-FFF2-40B4-BE49-F238E27FC236}">
                <a16:creationId xmlns:a16="http://schemas.microsoft.com/office/drawing/2014/main" id="{07B4E6FF-A008-4C8C-B9E7-29214FD7089F}"/>
              </a:ext>
            </a:extLst>
          </p:cNvPr>
          <p:cNvSpPr>
            <a:spLocks noGrp="1"/>
          </p:cNvSpPr>
          <p:nvPr>
            <p:ph type="body" sz="quarter" idx="10"/>
          </p:nvPr>
        </p:nvSpPr>
        <p:spPr>
          <a:xfrm>
            <a:off x="682625" y="1985963"/>
            <a:ext cx="7778750" cy="5829555"/>
          </a:xfrm>
        </p:spPr>
        <p:txBody>
          <a:bodyPr/>
          <a:lstStyle/>
          <a:p>
            <a:pPr marL="0" indent="0">
              <a:buNone/>
            </a:pPr>
            <a:endParaRPr lang="en-US" dirty="0"/>
          </a:p>
          <a:p>
            <a:pPr marL="0" indent="0">
              <a:buNone/>
            </a:pPr>
            <a:endParaRPr lang="en-US" dirty="0"/>
          </a:p>
        </p:txBody>
      </p:sp>
      <p:pic>
        <p:nvPicPr>
          <p:cNvPr id="2050" name="Picture 2">
            <a:extLst>
              <a:ext uri="{FF2B5EF4-FFF2-40B4-BE49-F238E27FC236}">
                <a16:creationId xmlns:a16="http://schemas.microsoft.com/office/drawing/2014/main" id="{FE31326C-85D8-4891-90EB-210F05770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886027"/>
            <a:ext cx="7496175" cy="48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8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2496-44A4-4120-A44D-E958B5EDBCD5}"/>
              </a:ext>
            </a:extLst>
          </p:cNvPr>
          <p:cNvSpPr>
            <a:spLocks noGrp="1"/>
          </p:cNvSpPr>
          <p:nvPr>
            <p:ph type="title"/>
          </p:nvPr>
        </p:nvSpPr>
        <p:spPr/>
        <p:txBody>
          <a:bodyPr/>
          <a:lstStyle/>
          <a:p>
            <a:r>
              <a:rPr lang="en-US" dirty="0"/>
              <a:t>How to use the UF Calculator</a:t>
            </a:r>
          </a:p>
        </p:txBody>
      </p:sp>
      <p:sp>
        <p:nvSpPr>
          <p:cNvPr id="4" name="Text Placeholder 3">
            <a:extLst>
              <a:ext uri="{FF2B5EF4-FFF2-40B4-BE49-F238E27FC236}">
                <a16:creationId xmlns:a16="http://schemas.microsoft.com/office/drawing/2014/main" id="{33A23088-EE7F-449F-B237-ABEF214B4760}"/>
              </a:ext>
            </a:extLst>
          </p:cNvPr>
          <p:cNvSpPr>
            <a:spLocks noGrp="1"/>
          </p:cNvSpPr>
          <p:nvPr>
            <p:ph type="body" sz="quarter" idx="10"/>
          </p:nvPr>
        </p:nvSpPr>
        <p:spPr>
          <a:xfrm>
            <a:off x="682625" y="2885484"/>
            <a:ext cx="7778750" cy="5827876"/>
          </a:xfrm>
        </p:spPr>
        <p:txBody>
          <a:bodyPr/>
          <a:lstStyle/>
          <a:p>
            <a:pPr marL="0" indent="0">
              <a:buNone/>
            </a:pPr>
            <a:endParaRPr lang="en-US" dirty="0"/>
          </a:p>
          <a:p>
            <a:pPr marL="0" indent="0">
              <a:buNone/>
            </a:pPr>
            <a:endParaRPr lang="en-US" dirty="0"/>
          </a:p>
        </p:txBody>
      </p:sp>
      <p:pic>
        <p:nvPicPr>
          <p:cNvPr id="3076" name="Picture 4">
            <a:extLst>
              <a:ext uri="{FF2B5EF4-FFF2-40B4-BE49-F238E27FC236}">
                <a16:creationId xmlns:a16="http://schemas.microsoft.com/office/drawing/2014/main" id="{2B843280-BF09-4276-8E1B-9EB5073C6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2381250"/>
            <a:ext cx="6791325" cy="438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7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E56-2A0E-4C6E-BB45-B36D06F2AF42}"/>
              </a:ext>
            </a:extLst>
          </p:cNvPr>
          <p:cNvSpPr>
            <a:spLocks noGrp="1"/>
          </p:cNvSpPr>
          <p:nvPr>
            <p:ph type="title"/>
          </p:nvPr>
        </p:nvSpPr>
        <p:spPr/>
        <p:txBody>
          <a:bodyPr/>
          <a:lstStyle/>
          <a:p>
            <a:r>
              <a:rPr lang="en-US" dirty="0"/>
              <a:t>How to use the UF Calculator</a:t>
            </a:r>
          </a:p>
        </p:txBody>
      </p:sp>
      <p:sp>
        <p:nvSpPr>
          <p:cNvPr id="3" name="Text Placeholder 2">
            <a:extLst>
              <a:ext uri="{FF2B5EF4-FFF2-40B4-BE49-F238E27FC236}">
                <a16:creationId xmlns:a16="http://schemas.microsoft.com/office/drawing/2014/main" id="{D628156F-35DC-4204-B239-CEE6CFE6863F}"/>
              </a:ext>
            </a:extLst>
          </p:cNvPr>
          <p:cNvSpPr>
            <a:spLocks noGrp="1"/>
          </p:cNvSpPr>
          <p:nvPr>
            <p:ph type="body" sz="quarter" idx="10"/>
          </p:nvPr>
        </p:nvSpPr>
        <p:spPr>
          <a:xfrm>
            <a:off x="682625" y="1985964"/>
            <a:ext cx="7778750" cy="4872036"/>
          </a:xfrm>
        </p:spPr>
        <p:txBody>
          <a:bodyPr/>
          <a:lstStyle/>
          <a:p>
            <a:pPr marL="0" indent="0">
              <a:buNone/>
            </a:pPr>
            <a:endParaRPr lang="en-US" dirty="0"/>
          </a:p>
          <a:p>
            <a:pPr marL="0" indent="0">
              <a:buNone/>
            </a:pPr>
            <a:endParaRPr lang="en-US" dirty="0"/>
          </a:p>
        </p:txBody>
      </p:sp>
      <p:pic>
        <p:nvPicPr>
          <p:cNvPr id="4098" name="Picture 2">
            <a:extLst>
              <a:ext uri="{FF2B5EF4-FFF2-40B4-BE49-F238E27FC236}">
                <a16:creationId xmlns:a16="http://schemas.microsoft.com/office/drawing/2014/main" id="{BFC18BAB-00D0-48C9-AC67-26EF2ECC8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2076450"/>
            <a:ext cx="59245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E328BD-C792-43B2-AC5B-DEB46A1C2D7E}"/>
              </a:ext>
            </a:extLst>
          </p:cNvPr>
          <p:cNvPicPr>
            <a:picLocks noChangeAspect="1"/>
          </p:cNvPicPr>
          <p:nvPr/>
        </p:nvPicPr>
        <p:blipFill>
          <a:blip r:embed="rId3"/>
          <a:stretch>
            <a:fillRect/>
          </a:stretch>
        </p:blipFill>
        <p:spPr>
          <a:xfrm>
            <a:off x="810116" y="3095838"/>
            <a:ext cx="7866667" cy="3409524"/>
          </a:xfrm>
          <a:prstGeom prst="rect">
            <a:avLst/>
          </a:prstGeom>
        </p:spPr>
      </p:pic>
    </p:spTree>
    <p:extLst>
      <p:ext uri="{BB962C8B-B14F-4D97-AF65-F5344CB8AC3E}">
        <p14:creationId xmlns:p14="http://schemas.microsoft.com/office/powerpoint/2010/main" val="303635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FD51-AE50-4756-8A78-E806FCA4EFBC}"/>
              </a:ext>
            </a:extLst>
          </p:cNvPr>
          <p:cNvSpPr>
            <a:spLocks noGrp="1"/>
          </p:cNvSpPr>
          <p:nvPr>
            <p:ph type="title"/>
          </p:nvPr>
        </p:nvSpPr>
        <p:spPr/>
        <p:txBody>
          <a:bodyPr/>
          <a:lstStyle/>
          <a:p>
            <a:r>
              <a:rPr lang="en-US" dirty="0"/>
              <a:t>How to use the UF Calculator</a:t>
            </a:r>
          </a:p>
        </p:txBody>
      </p:sp>
      <p:sp>
        <p:nvSpPr>
          <p:cNvPr id="3" name="Text Placeholder 2">
            <a:extLst>
              <a:ext uri="{FF2B5EF4-FFF2-40B4-BE49-F238E27FC236}">
                <a16:creationId xmlns:a16="http://schemas.microsoft.com/office/drawing/2014/main" id="{CC362FEC-9D5C-4C47-9EF1-A495B3B65194}"/>
              </a:ext>
            </a:extLst>
          </p:cNvPr>
          <p:cNvSpPr>
            <a:spLocks noGrp="1"/>
          </p:cNvSpPr>
          <p:nvPr>
            <p:ph type="body" sz="quarter" idx="10"/>
          </p:nvPr>
        </p:nvSpPr>
        <p:spPr>
          <a:xfrm>
            <a:off x="682625" y="2633146"/>
            <a:ext cx="7778750" cy="4622728"/>
          </a:xfrm>
        </p:spPr>
        <p:txBody>
          <a:bodyPr/>
          <a:lstStyle/>
          <a:p>
            <a:pPr marL="0" indent="0">
              <a:buNone/>
            </a:pPr>
            <a:r>
              <a:rPr lang="en-US" dirty="0"/>
              <a:t> </a:t>
            </a:r>
          </a:p>
          <a:p>
            <a:pPr marL="0" indent="0">
              <a:buNone/>
            </a:pPr>
            <a:endParaRPr lang="en-US" dirty="0"/>
          </a:p>
        </p:txBody>
      </p:sp>
      <p:pic>
        <p:nvPicPr>
          <p:cNvPr id="5122" name="Picture 2">
            <a:extLst>
              <a:ext uri="{FF2B5EF4-FFF2-40B4-BE49-F238E27FC236}">
                <a16:creationId xmlns:a16="http://schemas.microsoft.com/office/drawing/2014/main" id="{638D5B04-37EC-473E-80F7-48C9847BA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057400"/>
            <a:ext cx="7810500" cy="42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6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y Living">
  <a:themeElements>
    <a:clrScheme name="CES_1">
      <a:dk1>
        <a:srgbClr val="000000"/>
      </a:dk1>
      <a:lt1>
        <a:sysClr val="window" lastClr="FFFFFF"/>
      </a:lt1>
      <a:dk2>
        <a:srgbClr val="000000"/>
      </a:dk2>
      <a:lt2>
        <a:srgbClr val="FFFFFF"/>
      </a:lt2>
      <a:accent1>
        <a:srgbClr val="5C8727"/>
      </a:accent1>
      <a:accent2>
        <a:srgbClr val="403F2A"/>
      </a:accent2>
      <a:accent3>
        <a:srgbClr val="2C2C1D"/>
      </a:accent3>
      <a:accent4>
        <a:srgbClr val="FFFFFF"/>
      </a:accent4>
      <a:accent5>
        <a:srgbClr val="FFFFFF"/>
      </a:accent5>
      <a:accent6>
        <a:srgbClr val="FFFFFF"/>
      </a:accent6>
      <a:hlink>
        <a:srgbClr val="0000FF"/>
      </a:hlink>
      <a:folHlink>
        <a:srgbClr val="800080"/>
      </a:folHlink>
    </a:clrScheme>
    <a:fontScheme name="Northwest Kidney Cente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NKC_Stf_color1</Template>
  <TotalTime>7763</TotalTime>
  <Words>368</Words>
  <Application>Microsoft Office PowerPoint</Application>
  <PresentationFormat>On-screen Show (4:3)</PresentationFormat>
  <Paragraphs>49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Lucida Grande</vt:lpstr>
      <vt:lpstr>Verdana</vt:lpstr>
      <vt:lpstr>Healthy Living</vt:lpstr>
      <vt:lpstr>Real-Time Charting Changes</vt:lpstr>
      <vt:lpstr>Real-Time Charting Changes</vt:lpstr>
      <vt:lpstr>Pre Treatment Tab</vt:lpstr>
      <vt:lpstr>Pre Treatment Tab</vt:lpstr>
      <vt:lpstr>Pre Treatment Tab</vt:lpstr>
      <vt:lpstr>Pre Treatment Tab</vt:lpstr>
      <vt:lpstr>How to use the UF Calculator</vt:lpstr>
      <vt:lpstr>How to use the UF Calculator</vt:lpstr>
      <vt:lpstr>How to use the UF Calculator</vt:lpstr>
      <vt:lpstr>How to use the UF Calculator</vt:lpstr>
      <vt:lpstr>How to use the UF Calculator</vt:lpstr>
      <vt:lpstr>What if the UFR is too high?</vt:lpstr>
      <vt:lpstr>How to use the UFR Calculator</vt:lpstr>
      <vt:lpstr>Pre Treatment Tab</vt:lpstr>
      <vt:lpstr>Pre Treatment Tab</vt:lpstr>
      <vt:lpstr>Post Treatment Tab</vt:lpstr>
      <vt:lpstr>Post Treatment Tab</vt:lpstr>
      <vt:lpstr>Treatment and Medications/Imn </vt:lpstr>
      <vt:lpstr>Nurse Assessment Tab</vt:lpstr>
      <vt:lpstr>Nurse Assessment Tab</vt:lpstr>
      <vt:lpstr>Nurse Assessment Tab</vt:lpstr>
      <vt:lpstr>Nurse Assessment Tab</vt:lpstr>
      <vt:lpstr>Nurse Assessment Tab</vt:lpstr>
      <vt:lpstr>Nurse Assessment Tab</vt:lpstr>
      <vt:lpstr>Nurse Assessment Tab</vt:lpstr>
      <vt:lpstr>Phy Rounding Tab</vt:lpstr>
    </vt:vector>
  </TitlesOfParts>
  <Company>ga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 a slide layout</dc:title>
  <dc:creator>Elizabeth Torres</dc:creator>
  <cp:lastModifiedBy>Ed Stauffer</cp:lastModifiedBy>
  <cp:revision>42</cp:revision>
  <cp:lastPrinted>2020-04-07T20:04:58Z</cp:lastPrinted>
  <dcterms:created xsi:type="dcterms:W3CDTF">2019-06-27T23:26:50Z</dcterms:created>
  <dcterms:modified xsi:type="dcterms:W3CDTF">2020-04-08T20:01:17Z</dcterms:modified>
</cp:coreProperties>
</file>