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Grotesque MT Std" panose="020B0504020202020204" charset="0"/>
      <p:regular r:id="rId32"/>
      <p:bold r:id="rId33"/>
      <p:italic r:id="rId34"/>
    </p:embeddedFont>
    <p:embeddedFont>
      <p:font typeface="Grotesque MT Std Light" panose="020B030402020202020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image" Target="../media/image22.pn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4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7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12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8.svg"/><Relationship Id="rId9" Type="http://schemas.openxmlformats.org/officeDocument/2006/relationships/image" Target="../media/image35.png"/><Relationship Id="rId14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svg"/><Relationship Id="rId3" Type="http://schemas.openxmlformats.org/officeDocument/2006/relationships/image" Target="../media/image66.svg"/><Relationship Id="rId7" Type="http://schemas.openxmlformats.org/officeDocument/2006/relationships/image" Target="../media/image80.svg"/><Relationship Id="rId12" Type="http://schemas.openxmlformats.org/officeDocument/2006/relationships/image" Target="../media/image8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48.svg"/><Relationship Id="rId5" Type="http://schemas.openxmlformats.org/officeDocument/2006/relationships/image" Target="../media/image78.svg"/><Relationship Id="rId10" Type="http://schemas.openxmlformats.org/officeDocument/2006/relationships/image" Target="../media/image47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49.png"/><Relationship Id="rId3" Type="http://schemas.openxmlformats.org/officeDocument/2006/relationships/image" Target="../media/image80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96.svg"/><Relationship Id="rId2" Type="http://schemas.openxmlformats.org/officeDocument/2006/relationships/image" Target="../media/image7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66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19" Type="http://schemas.openxmlformats.org/officeDocument/2006/relationships/image" Target="../media/image50.svg"/><Relationship Id="rId4" Type="http://schemas.openxmlformats.org/officeDocument/2006/relationships/image" Target="../media/image65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98.sv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107.svg"/><Relationship Id="rId9" Type="http://schemas.openxmlformats.org/officeDocument/2006/relationships/image" Target="../media/image11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svg"/><Relationship Id="rId7" Type="http://schemas.openxmlformats.org/officeDocument/2006/relationships/image" Target="../media/image116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jpeg"/><Relationship Id="rId7" Type="http://schemas.openxmlformats.org/officeDocument/2006/relationships/image" Target="../media/image124.svg"/><Relationship Id="rId12" Type="http://schemas.openxmlformats.org/officeDocument/2006/relationships/image" Target="../media/image6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32.jpeg"/><Relationship Id="rId7" Type="http://schemas.openxmlformats.org/officeDocument/2006/relationships/image" Target="../media/image3.pn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19.jpeg"/><Relationship Id="rId4" Type="http://schemas.openxmlformats.org/officeDocument/2006/relationships/image" Target="../media/image1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48.svg"/><Relationship Id="rId18" Type="http://schemas.openxmlformats.org/officeDocument/2006/relationships/image" Target="../media/image151.png"/><Relationship Id="rId3" Type="http://schemas.openxmlformats.org/officeDocument/2006/relationships/image" Target="../media/image140.svg"/><Relationship Id="rId7" Type="http://schemas.openxmlformats.org/officeDocument/2006/relationships/image" Target="../media/image144.svg"/><Relationship Id="rId12" Type="http://schemas.openxmlformats.org/officeDocument/2006/relationships/image" Target="../media/image147.png"/><Relationship Id="rId17" Type="http://schemas.openxmlformats.org/officeDocument/2006/relationships/image" Target="../media/image150.svg"/><Relationship Id="rId2" Type="http://schemas.openxmlformats.org/officeDocument/2006/relationships/image" Target="../media/image139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6.svg"/><Relationship Id="rId5" Type="http://schemas.openxmlformats.org/officeDocument/2006/relationships/image" Target="../media/image142.svg"/><Relationship Id="rId15" Type="http://schemas.openxmlformats.org/officeDocument/2006/relationships/image" Target="../media/image48.svg"/><Relationship Id="rId10" Type="http://schemas.openxmlformats.org/officeDocument/2006/relationships/image" Target="../media/image145.png"/><Relationship Id="rId19" Type="http://schemas.openxmlformats.org/officeDocument/2006/relationships/image" Target="../media/image152.svg"/><Relationship Id="rId4" Type="http://schemas.openxmlformats.org/officeDocument/2006/relationships/image" Target="../media/image141.png"/><Relationship Id="rId9" Type="http://schemas.openxmlformats.org/officeDocument/2006/relationships/image" Target="../media/image98.sv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eg"/><Relationship Id="rId3" Type="http://schemas.openxmlformats.org/officeDocument/2006/relationships/image" Target="../media/image153.jpeg"/><Relationship Id="rId7" Type="http://schemas.openxmlformats.org/officeDocument/2006/relationships/image" Target="../media/image1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1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686550"/>
            <a:chOff x="0" y="0"/>
            <a:chExt cx="4816593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61067"/>
            </a:xfrm>
            <a:custGeom>
              <a:avLst/>
              <a:gdLst/>
              <a:ahLst/>
              <a:cxnLst/>
              <a:rect l="l" t="t" r="r" b="b"/>
              <a:pathLst>
                <a:path w="4816592" h="1761067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183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051244"/>
            <a:ext cx="18288000" cy="3977640"/>
          </a:xfrm>
          <a:custGeom>
            <a:avLst/>
            <a:gdLst/>
            <a:ahLst/>
            <a:cxnLst/>
            <a:rect l="l" t="t" r="r" b="b"/>
            <a:pathLst>
              <a:path w="18288000" h="3977640">
                <a:moveTo>
                  <a:pt x="0" y="0"/>
                </a:moveTo>
                <a:lnTo>
                  <a:pt x="18288000" y="0"/>
                </a:lnTo>
                <a:lnTo>
                  <a:pt x="182880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6028884"/>
            <a:ext cx="18373815" cy="1315332"/>
            <a:chOff x="0" y="0"/>
            <a:chExt cx="4839194" cy="346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39194" cy="346425"/>
            </a:xfrm>
            <a:custGeom>
              <a:avLst/>
              <a:gdLst/>
              <a:ahLst/>
              <a:cxnLst/>
              <a:rect l="l" t="t" r="r" b="b"/>
              <a:pathLst>
                <a:path w="4839194" h="346425">
                  <a:moveTo>
                    <a:pt x="0" y="0"/>
                  </a:moveTo>
                  <a:lnTo>
                    <a:pt x="4839194" y="0"/>
                  </a:lnTo>
                  <a:lnTo>
                    <a:pt x="4839194" y="346425"/>
                  </a:lnTo>
                  <a:lnTo>
                    <a:pt x="0" y="346425"/>
                  </a:lnTo>
                  <a:close/>
                </a:path>
              </a:pathLst>
            </a:custGeom>
            <a:solidFill>
              <a:srgbClr val="5456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839194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0" y="6686550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00044" y="1217987"/>
            <a:ext cx="16659541" cy="168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6"/>
              </a:lnSpc>
            </a:pPr>
            <a:r>
              <a:rPr lang="en-US" sz="8861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NEXT STEP: Home Hemodialysis</a:t>
            </a:r>
          </a:p>
        </p:txBody>
      </p:sp>
      <p:sp>
        <p:nvSpPr>
          <p:cNvPr id="11" name="Freeform 11"/>
          <p:cNvSpPr/>
          <p:nvPr/>
        </p:nvSpPr>
        <p:spPr>
          <a:xfrm>
            <a:off x="5104511" y="4334327"/>
            <a:ext cx="4827019" cy="2371273"/>
          </a:xfrm>
          <a:custGeom>
            <a:avLst/>
            <a:gdLst/>
            <a:ahLst/>
            <a:cxnLst/>
            <a:rect l="l" t="t" r="r" b="b"/>
            <a:pathLst>
              <a:path w="4827019" h="2371273">
                <a:moveTo>
                  <a:pt x="0" y="0"/>
                </a:moveTo>
                <a:lnTo>
                  <a:pt x="4827019" y="0"/>
                </a:lnTo>
                <a:lnTo>
                  <a:pt x="4827019" y="2371273"/>
                </a:lnTo>
                <a:lnTo>
                  <a:pt x="0" y="2371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904638">
            <a:off x="733299" y="3749869"/>
            <a:ext cx="4711315" cy="2314434"/>
          </a:xfrm>
          <a:custGeom>
            <a:avLst/>
            <a:gdLst/>
            <a:ahLst/>
            <a:cxnLst/>
            <a:rect l="l" t="t" r="r" b="b"/>
            <a:pathLst>
              <a:path w="4711315" h="2314434">
                <a:moveTo>
                  <a:pt x="0" y="0"/>
                </a:moveTo>
                <a:lnTo>
                  <a:pt x="4711316" y="0"/>
                </a:lnTo>
                <a:lnTo>
                  <a:pt x="4711316" y="2314434"/>
                </a:lnTo>
                <a:lnTo>
                  <a:pt x="0" y="2314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467397" y="8371446"/>
            <a:ext cx="7419731" cy="1550724"/>
          </a:xfrm>
          <a:custGeom>
            <a:avLst/>
            <a:gdLst/>
            <a:ahLst/>
            <a:cxnLst/>
            <a:rect l="l" t="t" r="r" b="b"/>
            <a:pathLst>
              <a:path w="7419731" h="1550724">
                <a:moveTo>
                  <a:pt x="0" y="0"/>
                </a:moveTo>
                <a:lnTo>
                  <a:pt x="7419730" y="0"/>
                </a:lnTo>
                <a:lnTo>
                  <a:pt x="7419730" y="1550724"/>
                </a:lnTo>
                <a:lnTo>
                  <a:pt x="0" y="1550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156" y="-63598"/>
            <a:ext cx="18517151" cy="8067016"/>
            <a:chOff x="0" y="0"/>
            <a:chExt cx="4876945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945" cy="2124646"/>
            </a:xfrm>
            <a:custGeom>
              <a:avLst/>
              <a:gdLst/>
              <a:ahLst/>
              <a:cxnLst/>
              <a:rect l="l" t="t" r="r" b="b"/>
              <a:pathLst>
                <a:path w="4876945" h="2124646">
                  <a:moveTo>
                    <a:pt x="0" y="0"/>
                  </a:moveTo>
                  <a:lnTo>
                    <a:pt x="4876945" y="0"/>
                  </a:lnTo>
                  <a:lnTo>
                    <a:pt x="4876945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6945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7511" y="529967"/>
            <a:ext cx="4737231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Graft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283093"/>
            <a:ext cx="11853651" cy="5381557"/>
            <a:chOff x="0" y="0"/>
            <a:chExt cx="3121949" cy="14173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1949" cy="1417365"/>
            </a:xfrm>
            <a:custGeom>
              <a:avLst/>
              <a:gdLst/>
              <a:ahLst/>
              <a:cxnLst/>
              <a:rect l="l" t="t" r="r" b="b"/>
              <a:pathLst>
                <a:path w="3121949" h="1417365">
                  <a:moveTo>
                    <a:pt x="33309" y="0"/>
                  </a:moveTo>
                  <a:lnTo>
                    <a:pt x="3088640" y="0"/>
                  </a:lnTo>
                  <a:cubicBezTo>
                    <a:pt x="3097474" y="0"/>
                    <a:pt x="3105946" y="3509"/>
                    <a:pt x="3112193" y="9756"/>
                  </a:cubicBezTo>
                  <a:cubicBezTo>
                    <a:pt x="3118440" y="16003"/>
                    <a:pt x="3121949" y="24475"/>
                    <a:pt x="3121949" y="33309"/>
                  </a:cubicBezTo>
                  <a:lnTo>
                    <a:pt x="3121949" y="1384056"/>
                  </a:lnTo>
                  <a:cubicBezTo>
                    <a:pt x="3121949" y="1402452"/>
                    <a:pt x="3107036" y="1417365"/>
                    <a:pt x="3088640" y="1417365"/>
                  </a:cubicBezTo>
                  <a:lnTo>
                    <a:pt x="33309" y="1417365"/>
                  </a:lnTo>
                  <a:cubicBezTo>
                    <a:pt x="14913" y="1417365"/>
                    <a:pt x="0" y="1402452"/>
                    <a:pt x="0" y="1384056"/>
                  </a:cubicBezTo>
                  <a:lnTo>
                    <a:pt x="0" y="33309"/>
                  </a:lnTo>
                  <a:cubicBezTo>
                    <a:pt x="0" y="14913"/>
                    <a:pt x="14913" y="0"/>
                    <a:pt x="3330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3121949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1609" y="1997693"/>
            <a:ext cx="1296606" cy="129660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81609" y="2092593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109469" y="5143500"/>
            <a:ext cx="4709738" cy="2500275"/>
            <a:chOff x="0" y="0"/>
            <a:chExt cx="1240425" cy="6585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0425" cy="658509"/>
            </a:xfrm>
            <a:custGeom>
              <a:avLst/>
              <a:gdLst/>
              <a:ahLst/>
              <a:cxnLst/>
              <a:rect l="l" t="t" r="r" b="b"/>
              <a:pathLst>
                <a:path w="1240425" h="658509">
                  <a:moveTo>
                    <a:pt x="83834" y="0"/>
                  </a:moveTo>
                  <a:lnTo>
                    <a:pt x="1156590" y="0"/>
                  </a:lnTo>
                  <a:cubicBezTo>
                    <a:pt x="1202891" y="0"/>
                    <a:pt x="1240425" y="37534"/>
                    <a:pt x="1240425" y="83834"/>
                  </a:cubicBezTo>
                  <a:lnTo>
                    <a:pt x="1240425" y="574674"/>
                  </a:lnTo>
                  <a:cubicBezTo>
                    <a:pt x="1240425" y="620975"/>
                    <a:pt x="1202891" y="658509"/>
                    <a:pt x="1156590" y="658509"/>
                  </a:cubicBezTo>
                  <a:lnTo>
                    <a:pt x="83834" y="658509"/>
                  </a:lnTo>
                  <a:cubicBezTo>
                    <a:pt x="37534" y="658509"/>
                    <a:pt x="0" y="620975"/>
                    <a:pt x="0" y="574674"/>
                  </a:cubicBezTo>
                  <a:lnTo>
                    <a:pt x="0" y="83834"/>
                  </a:lnTo>
                  <a:cubicBezTo>
                    <a:pt x="0" y="37534"/>
                    <a:pt x="37534" y="0"/>
                    <a:pt x="83834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240425" cy="734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59831" y="5101593"/>
            <a:ext cx="4009013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If blood vessels are too small for fistula to grow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109469" y="2283093"/>
            <a:ext cx="4709738" cy="2540338"/>
            <a:chOff x="0" y="0"/>
            <a:chExt cx="1240425" cy="6690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0425" cy="669060"/>
            </a:xfrm>
            <a:custGeom>
              <a:avLst/>
              <a:gdLst/>
              <a:ahLst/>
              <a:cxnLst/>
              <a:rect l="l" t="t" r="r" b="b"/>
              <a:pathLst>
                <a:path w="1240425" h="669060">
                  <a:moveTo>
                    <a:pt x="83834" y="0"/>
                  </a:moveTo>
                  <a:lnTo>
                    <a:pt x="1156590" y="0"/>
                  </a:lnTo>
                  <a:cubicBezTo>
                    <a:pt x="1202891" y="0"/>
                    <a:pt x="1240425" y="37534"/>
                    <a:pt x="1240425" y="83834"/>
                  </a:cubicBezTo>
                  <a:lnTo>
                    <a:pt x="1240425" y="585226"/>
                  </a:lnTo>
                  <a:cubicBezTo>
                    <a:pt x="1240425" y="631526"/>
                    <a:pt x="1202891" y="669060"/>
                    <a:pt x="1156590" y="669060"/>
                  </a:cubicBezTo>
                  <a:lnTo>
                    <a:pt x="83834" y="669060"/>
                  </a:lnTo>
                  <a:cubicBezTo>
                    <a:pt x="37534" y="669060"/>
                    <a:pt x="0" y="631526"/>
                    <a:pt x="0" y="585226"/>
                  </a:cubicBezTo>
                  <a:lnTo>
                    <a:pt x="0" y="83834"/>
                  </a:lnTo>
                  <a:cubicBezTo>
                    <a:pt x="0" y="37534"/>
                    <a:pt x="37534" y="0"/>
                    <a:pt x="83834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240425" cy="745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459831" y="2297430"/>
            <a:ext cx="400901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 Permanent Access</a:t>
            </a:r>
          </a:p>
        </p:txBody>
      </p:sp>
      <p:sp>
        <p:nvSpPr>
          <p:cNvPr id="24" name="Freeform 24"/>
          <p:cNvSpPr/>
          <p:nvPr/>
        </p:nvSpPr>
        <p:spPr>
          <a:xfrm>
            <a:off x="2078216" y="563184"/>
            <a:ext cx="11031253" cy="8520494"/>
          </a:xfrm>
          <a:custGeom>
            <a:avLst/>
            <a:gdLst/>
            <a:ahLst/>
            <a:cxnLst/>
            <a:rect l="l" t="t" r="r" b="b"/>
            <a:pathLst>
              <a:path w="11031253" h="8520494">
                <a:moveTo>
                  <a:pt x="0" y="0"/>
                </a:moveTo>
                <a:lnTo>
                  <a:pt x="11031253" y="0"/>
                </a:lnTo>
                <a:lnTo>
                  <a:pt x="11031253" y="8520494"/>
                </a:lnTo>
                <a:lnTo>
                  <a:pt x="0" y="8520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156" y="-63598"/>
            <a:ext cx="18517151" cy="8067016"/>
            <a:chOff x="0" y="0"/>
            <a:chExt cx="4876945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945" cy="2124646"/>
            </a:xfrm>
            <a:custGeom>
              <a:avLst/>
              <a:gdLst/>
              <a:ahLst/>
              <a:cxnLst/>
              <a:rect l="l" t="t" r="r" b="b"/>
              <a:pathLst>
                <a:path w="4876945" h="2124646">
                  <a:moveTo>
                    <a:pt x="0" y="0"/>
                  </a:moveTo>
                  <a:lnTo>
                    <a:pt x="4876945" y="0"/>
                  </a:lnTo>
                  <a:lnTo>
                    <a:pt x="4876945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6945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7511" y="529967"/>
            <a:ext cx="550100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Catheter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283093"/>
            <a:ext cx="11853651" cy="5381557"/>
            <a:chOff x="0" y="0"/>
            <a:chExt cx="3121949" cy="14173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1949" cy="1417365"/>
            </a:xfrm>
            <a:custGeom>
              <a:avLst/>
              <a:gdLst/>
              <a:ahLst/>
              <a:cxnLst/>
              <a:rect l="l" t="t" r="r" b="b"/>
              <a:pathLst>
                <a:path w="3121949" h="1417365">
                  <a:moveTo>
                    <a:pt x="33309" y="0"/>
                  </a:moveTo>
                  <a:lnTo>
                    <a:pt x="3088640" y="0"/>
                  </a:lnTo>
                  <a:cubicBezTo>
                    <a:pt x="3097474" y="0"/>
                    <a:pt x="3105946" y="3509"/>
                    <a:pt x="3112193" y="9756"/>
                  </a:cubicBezTo>
                  <a:cubicBezTo>
                    <a:pt x="3118440" y="16003"/>
                    <a:pt x="3121949" y="24475"/>
                    <a:pt x="3121949" y="33309"/>
                  </a:cubicBezTo>
                  <a:lnTo>
                    <a:pt x="3121949" y="1384056"/>
                  </a:lnTo>
                  <a:cubicBezTo>
                    <a:pt x="3121949" y="1402452"/>
                    <a:pt x="3107036" y="1417365"/>
                    <a:pt x="3088640" y="1417365"/>
                  </a:cubicBezTo>
                  <a:lnTo>
                    <a:pt x="33309" y="1417365"/>
                  </a:lnTo>
                  <a:cubicBezTo>
                    <a:pt x="14913" y="1417365"/>
                    <a:pt x="0" y="1402452"/>
                    <a:pt x="0" y="1384056"/>
                  </a:cubicBezTo>
                  <a:lnTo>
                    <a:pt x="0" y="33309"/>
                  </a:lnTo>
                  <a:cubicBezTo>
                    <a:pt x="0" y="14913"/>
                    <a:pt x="14913" y="0"/>
                    <a:pt x="3330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3121949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1609" y="1997693"/>
            <a:ext cx="1296606" cy="129660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09469" y="4620192"/>
            <a:ext cx="4709738" cy="3044459"/>
            <a:chOff x="0" y="0"/>
            <a:chExt cx="1240425" cy="8018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425" cy="801833"/>
            </a:xfrm>
            <a:custGeom>
              <a:avLst/>
              <a:gdLst/>
              <a:ahLst/>
              <a:cxnLst/>
              <a:rect l="l" t="t" r="r" b="b"/>
              <a:pathLst>
                <a:path w="1240425" h="801833">
                  <a:moveTo>
                    <a:pt x="83834" y="0"/>
                  </a:moveTo>
                  <a:lnTo>
                    <a:pt x="1156590" y="0"/>
                  </a:lnTo>
                  <a:cubicBezTo>
                    <a:pt x="1202891" y="0"/>
                    <a:pt x="1240425" y="37534"/>
                    <a:pt x="1240425" y="83834"/>
                  </a:cubicBezTo>
                  <a:lnTo>
                    <a:pt x="1240425" y="717998"/>
                  </a:lnTo>
                  <a:cubicBezTo>
                    <a:pt x="1240425" y="764299"/>
                    <a:pt x="1202891" y="801833"/>
                    <a:pt x="1156590" y="801833"/>
                  </a:cubicBezTo>
                  <a:lnTo>
                    <a:pt x="83834" y="801833"/>
                  </a:lnTo>
                  <a:cubicBezTo>
                    <a:pt x="37534" y="801833"/>
                    <a:pt x="0" y="764299"/>
                    <a:pt x="0" y="717998"/>
                  </a:cubicBezTo>
                  <a:lnTo>
                    <a:pt x="0" y="83834"/>
                  </a:lnTo>
                  <a:cubicBezTo>
                    <a:pt x="0" y="37534"/>
                    <a:pt x="37534" y="0"/>
                    <a:pt x="83834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240425" cy="878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109469" y="2283093"/>
            <a:ext cx="4709738" cy="2216981"/>
            <a:chOff x="0" y="0"/>
            <a:chExt cx="1240425" cy="5838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40425" cy="583896"/>
            </a:xfrm>
            <a:custGeom>
              <a:avLst/>
              <a:gdLst/>
              <a:ahLst/>
              <a:cxnLst/>
              <a:rect l="l" t="t" r="r" b="b"/>
              <a:pathLst>
                <a:path w="1240425" h="583896">
                  <a:moveTo>
                    <a:pt x="83834" y="0"/>
                  </a:moveTo>
                  <a:lnTo>
                    <a:pt x="1156590" y="0"/>
                  </a:lnTo>
                  <a:cubicBezTo>
                    <a:pt x="1202891" y="0"/>
                    <a:pt x="1240425" y="37534"/>
                    <a:pt x="1240425" y="83834"/>
                  </a:cubicBezTo>
                  <a:lnTo>
                    <a:pt x="1240425" y="500062"/>
                  </a:lnTo>
                  <a:cubicBezTo>
                    <a:pt x="1240425" y="546362"/>
                    <a:pt x="1202891" y="583896"/>
                    <a:pt x="1156590" y="583896"/>
                  </a:cubicBezTo>
                  <a:lnTo>
                    <a:pt x="83834" y="583896"/>
                  </a:lnTo>
                  <a:cubicBezTo>
                    <a:pt x="37534" y="583896"/>
                    <a:pt x="0" y="546362"/>
                    <a:pt x="0" y="500062"/>
                  </a:cubicBezTo>
                  <a:lnTo>
                    <a:pt x="0" y="83834"/>
                  </a:lnTo>
                  <a:cubicBezTo>
                    <a:pt x="0" y="37534"/>
                    <a:pt x="37534" y="0"/>
                    <a:pt x="83834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240425" cy="660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2210931">
            <a:off x="4618402" y="2645741"/>
            <a:ext cx="6478821" cy="5004214"/>
          </a:xfrm>
          <a:custGeom>
            <a:avLst/>
            <a:gdLst/>
            <a:ahLst/>
            <a:cxnLst/>
            <a:rect l="l" t="t" r="r" b="b"/>
            <a:pathLst>
              <a:path w="6478821" h="5004214">
                <a:moveTo>
                  <a:pt x="0" y="0"/>
                </a:moveTo>
                <a:lnTo>
                  <a:pt x="6478821" y="0"/>
                </a:lnTo>
                <a:lnTo>
                  <a:pt x="6478821" y="5004215"/>
                </a:lnTo>
                <a:lnTo>
                  <a:pt x="0" y="5004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4034434" y="889672"/>
            <a:ext cx="5959931" cy="7710963"/>
          </a:xfrm>
          <a:custGeom>
            <a:avLst/>
            <a:gdLst/>
            <a:ahLst/>
            <a:cxnLst/>
            <a:rect l="l" t="t" r="r" b="b"/>
            <a:pathLst>
              <a:path w="5959931" h="7710963">
                <a:moveTo>
                  <a:pt x="0" y="0"/>
                </a:moveTo>
                <a:lnTo>
                  <a:pt x="5959932" y="0"/>
                </a:lnTo>
                <a:lnTo>
                  <a:pt x="595993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781609" y="2092593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82351" y="4637606"/>
            <a:ext cx="5092210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Tube in jugular vein to heart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be used right away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76293" y="2215980"/>
            <a:ext cx="4176090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Emergency or Temporary Access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028700" y="7814460"/>
            <a:ext cx="11853651" cy="1575587"/>
            <a:chOff x="0" y="0"/>
            <a:chExt cx="3121949" cy="41496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121949" cy="414969"/>
            </a:xfrm>
            <a:custGeom>
              <a:avLst/>
              <a:gdLst/>
              <a:ahLst/>
              <a:cxnLst/>
              <a:rect l="l" t="t" r="r" b="b"/>
              <a:pathLst>
                <a:path w="3121949" h="414969">
                  <a:moveTo>
                    <a:pt x="33309" y="0"/>
                  </a:moveTo>
                  <a:lnTo>
                    <a:pt x="3088640" y="0"/>
                  </a:lnTo>
                  <a:cubicBezTo>
                    <a:pt x="3097474" y="0"/>
                    <a:pt x="3105946" y="3509"/>
                    <a:pt x="3112193" y="9756"/>
                  </a:cubicBezTo>
                  <a:cubicBezTo>
                    <a:pt x="3118440" y="16003"/>
                    <a:pt x="3121949" y="24475"/>
                    <a:pt x="3121949" y="33309"/>
                  </a:cubicBezTo>
                  <a:lnTo>
                    <a:pt x="3121949" y="381660"/>
                  </a:lnTo>
                  <a:cubicBezTo>
                    <a:pt x="3121949" y="400056"/>
                    <a:pt x="3107036" y="414969"/>
                    <a:pt x="3088640" y="414969"/>
                  </a:cubicBezTo>
                  <a:lnTo>
                    <a:pt x="33309" y="414969"/>
                  </a:lnTo>
                  <a:cubicBezTo>
                    <a:pt x="14913" y="414969"/>
                    <a:pt x="0" y="400056"/>
                    <a:pt x="0" y="381660"/>
                  </a:cubicBezTo>
                  <a:lnTo>
                    <a:pt x="0" y="33309"/>
                  </a:lnTo>
                  <a:cubicBezTo>
                    <a:pt x="0" y="14913"/>
                    <a:pt x="14913" y="0"/>
                    <a:pt x="33309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3121949" cy="491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078216" y="7848902"/>
            <a:ext cx="9872368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** Increased risk of infection and hospitalizations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156" y="-63598"/>
            <a:ext cx="18517151" cy="8067016"/>
            <a:chOff x="0" y="0"/>
            <a:chExt cx="4876945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945" cy="2124646"/>
            </a:xfrm>
            <a:custGeom>
              <a:avLst/>
              <a:gdLst/>
              <a:ahLst/>
              <a:cxnLst/>
              <a:rect l="l" t="t" r="r" b="b"/>
              <a:pathLst>
                <a:path w="4876945" h="2124646">
                  <a:moveTo>
                    <a:pt x="0" y="0"/>
                  </a:moveTo>
                  <a:lnTo>
                    <a:pt x="4876945" y="0"/>
                  </a:lnTo>
                  <a:lnTo>
                    <a:pt x="4876945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6945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824" y="2281001"/>
            <a:ext cx="7306098" cy="5381557"/>
            <a:chOff x="0" y="0"/>
            <a:chExt cx="1924240" cy="14173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24240" cy="1417365"/>
            </a:xfrm>
            <a:custGeom>
              <a:avLst/>
              <a:gdLst/>
              <a:ahLst/>
              <a:cxnLst/>
              <a:rect l="l" t="t" r="r" b="b"/>
              <a:pathLst>
                <a:path w="1924240" h="1417365">
                  <a:moveTo>
                    <a:pt x="54042" y="0"/>
                  </a:moveTo>
                  <a:lnTo>
                    <a:pt x="1870198" y="0"/>
                  </a:lnTo>
                  <a:cubicBezTo>
                    <a:pt x="1900044" y="0"/>
                    <a:pt x="1924240" y="24196"/>
                    <a:pt x="1924240" y="54042"/>
                  </a:cubicBezTo>
                  <a:lnTo>
                    <a:pt x="1924240" y="1363323"/>
                  </a:lnTo>
                  <a:cubicBezTo>
                    <a:pt x="1924240" y="1377656"/>
                    <a:pt x="1918546" y="1391402"/>
                    <a:pt x="1908411" y="1401536"/>
                  </a:cubicBezTo>
                  <a:cubicBezTo>
                    <a:pt x="1898276" y="1411671"/>
                    <a:pt x="1884531" y="1417365"/>
                    <a:pt x="1870198" y="1417365"/>
                  </a:cubicBezTo>
                  <a:lnTo>
                    <a:pt x="54042" y="1417365"/>
                  </a:lnTo>
                  <a:cubicBezTo>
                    <a:pt x="39709" y="1417365"/>
                    <a:pt x="25963" y="1411671"/>
                    <a:pt x="15829" y="1401536"/>
                  </a:cubicBezTo>
                  <a:cubicBezTo>
                    <a:pt x="5694" y="1391402"/>
                    <a:pt x="0" y="1377656"/>
                    <a:pt x="0" y="1363323"/>
                  </a:cubicBezTo>
                  <a:lnTo>
                    <a:pt x="0" y="54042"/>
                  </a:lnTo>
                  <a:cubicBezTo>
                    <a:pt x="0" y="39709"/>
                    <a:pt x="5694" y="25963"/>
                    <a:pt x="15829" y="15829"/>
                  </a:cubicBezTo>
                  <a:cubicBezTo>
                    <a:pt x="25963" y="5694"/>
                    <a:pt x="39709" y="0"/>
                    <a:pt x="54042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924240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53202" y="2281001"/>
            <a:ext cx="7306098" cy="5381557"/>
            <a:chOff x="0" y="0"/>
            <a:chExt cx="1924240" cy="14173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4240" cy="1417365"/>
            </a:xfrm>
            <a:custGeom>
              <a:avLst/>
              <a:gdLst/>
              <a:ahLst/>
              <a:cxnLst/>
              <a:rect l="l" t="t" r="r" b="b"/>
              <a:pathLst>
                <a:path w="1924240" h="1417365">
                  <a:moveTo>
                    <a:pt x="54042" y="0"/>
                  </a:moveTo>
                  <a:lnTo>
                    <a:pt x="1870198" y="0"/>
                  </a:lnTo>
                  <a:cubicBezTo>
                    <a:pt x="1900044" y="0"/>
                    <a:pt x="1924240" y="24196"/>
                    <a:pt x="1924240" y="54042"/>
                  </a:cubicBezTo>
                  <a:lnTo>
                    <a:pt x="1924240" y="1363323"/>
                  </a:lnTo>
                  <a:cubicBezTo>
                    <a:pt x="1924240" y="1377656"/>
                    <a:pt x="1918546" y="1391402"/>
                    <a:pt x="1908411" y="1401536"/>
                  </a:cubicBezTo>
                  <a:cubicBezTo>
                    <a:pt x="1898276" y="1411671"/>
                    <a:pt x="1884531" y="1417365"/>
                    <a:pt x="1870198" y="1417365"/>
                  </a:cubicBezTo>
                  <a:lnTo>
                    <a:pt x="54042" y="1417365"/>
                  </a:lnTo>
                  <a:cubicBezTo>
                    <a:pt x="39709" y="1417365"/>
                    <a:pt x="25963" y="1411671"/>
                    <a:pt x="15829" y="1401536"/>
                  </a:cubicBezTo>
                  <a:cubicBezTo>
                    <a:pt x="5694" y="1391402"/>
                    <a:pt x="0" y="1377656"/>
                    <a:pt x="0" y="1363323"/>
                  </a:cubicBezTo>
                  <a:lnTo>
                    <a:pt x="0" y="54042"/>
                  </a:lnTo>
                  <a:cubicBezTo>
                    <a:pt x="0" y="39709"/>
                    <a:pt x="5694" y="25963"/>
                    <a:pt x="15829" y="15829"/>
                  </a:cubicBezTo>
                  <a:cubicBezTo>
                    <a:pt x="25963" y="5694"/>
                    <a:pt x="39709" y="0"/>
                    <a:pt x="54042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924240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7511" y="529967"/>
            <a:ext cx="14213690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Home Hemodialysis Machines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01744" y="2169713"/>
            <a:ext cx="4009013" cy="10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Tablo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29834" y="2169713"/>
            <a:ext cx="4009013" cy="10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NxStage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113996" y="3261602"/>
            <a:ext cx="2377755" cy="4766269"/>
          </a:xfrm>
          <a:custGeom>
            <a:avLst/>
            <a:gdLst/>
            <a:ahLst/>
            <a:cxnLst/>
            <a:rect l="l" t="t" r="r" b="b"/>
            <a:pathLst>
              <a:path w="2377755" h="4766269">
                <a:moveTo>
                  <a:pt x="0" y="0"/>
                </a:moveTo>
                <a:lnTo>
                  <a:pt x="2377755" y="0"/>
                </a:lnTo>
                <a:lnTo>
                  <a:pt x="2377755" y="4766269"/>
                </a:lnTo>
                <a:lnTo>
                  <a:pt x="0" y="4766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112" t="-10347" r="-76792" b="-128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360526" y="2982015"/>
            <a:ext cx="2942800" cy="5325443"/>
          </a:xfrm>
          <a:custGeom>
            <a:avLst/>
            <a:gdLst/>
            <a:ahLst/>
            <a:cxnLst/>
            <a:rect l="l" t="t" r="r" b="b"/>
            <a:pathLst>
              <a:path w="2942800" h="5325443">
                <a:moveTo>
                  <a:pt x="0" y="0"/>
                </a:moveTo>
                <a:lnTo>
                  <a:pt x="2942801" y="0"/>
                </a:lnTo>
                <a:lnTo>
                  <a:pt x="2942801" y="5325443"/>
                </a:lnTo>
                <a:lnTo>
                  <a:pt x="0" y="5325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79498"/>
            <a:ext cx="18526494" cy="8082915"/>
            <a:chOff x="0" y="0"/>
            <a:chExt cx="487940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28834"/>
            </a:xfrm>
            <a:custGeom>
              <a:avLst/>
              <a:gdLst/>
              <a:ahLst/>
              <a:cxnLst/>
              <a:rect l="l" t="t" r="r" b="b"/>
              <a:pathLst>
                <a:path w="4879406" h="2128834">
                  <a:moveTo>
                    <a:pt x="0" y="0"/>
                  </a:moveTo>
                  <a:lnTo>
                    <a:pt x="4879406" y="0"/>
                  </a:lnTo>
                  <a:lnTo>
                    <a:pt x="487940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7511" y="973268"/>
            <a:ext cx="8748412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NxStage Machine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48215" y="2448077"/>
            <a:ext cx="3472142" cy="5272752"/>
            <a:chOff x="0" y="0"/>
            <a:chExt cx="914474" cy="13887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82624" y="2448077"/>
            <a:ext cx="3472142" cy="5272752"/>
            <a:chOff x="0" y="0"/>
            <a:chExt cx="914474" cy="13887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16691" y="2448077"/>
            <a:ext cx="3472142" cy="5272752"/>
            <a:chOff x="0" y="0"/>
            <a:chExt cx="914474" cy="13887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250758" y="2507124"/>
            <a:ext cx="3472142" cy="5272752"/>
            <a:chOff x="0" y="0"/>
            <a:chExt cx="914474" cy="13887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508873" y="932313"/>
            <a:ext cx="3492223" cy="7000248"/>
          </a:xfrm>
          <a:custGeom>
            <a:avLst/>
            <a:gdLst/>
            <a:ahLst/>
            <a:cxnLst/>
            <a:rect l="l" t="t" r="r" b="b"/>
            <a:pathLst>
              <a:path w="3492223" h="7000248">
                <a:moveTo>
                  <a:pt x="0" y="0"/>
                </a:moveTo>
                <a:lnTo>
                  <a:pt x="3492223" y="0"/>
                </a:lnTo>
                <a:lnTo>
                  <a:pt x="3492223" y="7000248"/>
                </a:lnTo>
                <a:lnTo>
                  <a:pt x="0" y="7000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112" t="-10347" r="-76792" b="-128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073726" y="4674063"/>
            <a:ext cx="2558072" cy="2915182"/>
          </a:xfrm>
          <a:custGeom>
            <a:avLst/>
            <a:gdLst/>
            <a:ahLst/>
            <a:cxnLst/>
            <a:rect l="l" t="t" r="r" b="b"/>
            <a:pathLst>
              <a:path w="2558072" h="2915182">
                <a:moveTo>
                  <a:pt x="0" y="0"/>
                </a:moveTo>
                <a:lnTo>
                  <a:pt x="2558072" y="0"/>
                </a:lnTo>
                <a:lnTo>
                  <a:pt x="2558072" y="2915182"/>
                </a:lnTo>
                <a:lnTo>
                  <a:pt x="0" y="2915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8446291" y="5804901"/>
            <a:ext cx="1812941" cy="326753"/>
            <a:chOff x="0" y="0"/>
            <a:chExt cx="477482" cy="860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7482" cy="86058"/>
            </a:xfrm>
            <a:custGeom>
              <a:avLst/>
              <a:gdLst/>
              <a:ahLst/>
              <a:cxnLst/>
              <a:rect l="l" t="t" r="r" b="b"/>
              <a:pathLst>
                <a:path w="477482" h="86058">
                  <a:moveTo>
                    <a:pt x="43029" y="0"/>
                  </a:moveTo>
                  <a:lnTo>
                    <a:pt x="434453" y="0"/>
                  </a:lnTo>
                  <a:cubicBezTo>
                    <a:pt x="458218" y="0"/>
                    <a:pt x="477482" y="19265"/>
                    <a:pt x="477482" y="43029"/>
                  </a:cubicBezTo>
                  <a:lnTo>
                    <a:pt x="477482" y="43029"/>
                  </a:lnTo>
                  <a:cubicBezTo>
                    <a:pt x="477482" y="54441"/>
                    <a:pt x="472949" y="65386"/>
                    <a:pt x="464879" y="73455"/>
                  </a:cubicBezTo>
                  <a:cubicBezTo>
                    <a:pt x="456810" y="81525"/>
                    <a:pt x="445865" y="86058"/>
                    <a:pt x="434453" y="86058"/>
                  </a:cubicBezTo>
                  <a:lnTo>
                    <a:pt x="43029" y="86058"/>
                  </a:lnTo>
                  <a:cubicBezTo>
                    <a:pt x="19265" y="86058"/>
                    <a:pt x="0" y="66794"/>
                    <a:pt x="0" y="43029"/>
                  </a:cubicBezTo>
                  <a:lnTo>
                    <a:pt x="0" y="43029"/>
                  </a:lnTo>
                  <a:cubicBezTo>
                    <a:pt x="0" y="19265"/>
                    <a:pt x="19265" y="0"/>
                    <a:pt x="4302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77482" cy="162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46291" y="6196008"/>
            <a:ext cx="1812941" cy="326753"/>
            <a:chOff x="0" y="0"/>
            <a:chExt cx="477482" cy="8605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77482" cy="86058"/>
            </a:xfrm>
            <a:custGeom>
              <a:avLst/>
              <a:gdLst/>
              <a:ahLst/>
              <a:cxnLst/>
              <a:rect l="l" t="t" r="r" b="b"/>
              <a:pathLst>
                <a:path w="477482" h="86058">
                  <a:moveTo>
                    <a:pt x="43029" y="0"/>
                  </a:moveTo>
                  <a:lnTo>
                    <a:pt x="434453" y="0"/>
                  </a:lnTo>
                  <a:cubicBezTo>
                    <a:pt x="458218" y="0"/>
                    <a:pt x="477482" y="19265"/>
                    <a:pt x="477482" y="43029"/>
                  </a:cubicBezTo>
                  <a:lnTo>
                    <a:pt x="477482" y="43029"/>
                  </a:lnTo>
                  <a:cubicBezTo>
                    <a:pt x="477482" y="54441"/>
                    <a:pt x="472949" y="65386"/>
                    <a:pt x="464879" y="73455"/>
                  </a:cubicBezTo>
                  <a:cubicBezTo>
                    <a:pt x="456810" y="81525"/>
                    <a:pt x="445865" y="86058"/>
                    <a:pt x="434453" y="86058"/>
                  </a:cubicBezTo>
                  <a:lnTo>
                    <a:pt x="43029" y="86058"/>
                  </a:lnTo>
                  <a:cubicBezTo>
                    <a:pt x="19265" y="86058"/>
                    <a:pt x="0" y="66794"/>
                    <a:pt x="0" y="43029"/>
                  </a:cubicBezTo>
                  <a:lnTo>
                    <a:pt x="0" y="43029"/>
                  </a:lnTo>
                  <a:cubicBezTo>
                    <a:pt x="0" y="19265"/>
                    <a:pt x="19265" y="0"/>
                    <a:pt x="4302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477482" cy="162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446291" y="6587115"/>
            <a:ext cx="1812941" cy="326753"/>
            <a:chOff x="0" y="0"/>
            <a:chExt cx="477482" cy="860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7482" cy="86058"/>
            </a:xfrm>
            <a:custGeom>
              <a:avLst/>
              <a:gdLst/>
              <a:ahLst/>
              <a:cxnLst/>
              <a:rect l="l" t="t" r="r" b="b"/>
              <a:pathLst>
                <a:path w="477482" h="86058">
                  <a:moveTo>
                    <a:pt x="43029" y="0"/>
                  </a:moveTo>
                  <a:lnTo>
                    <a:pt x="434453" y="0"/>
                  </a:lnTo>
                  <a:cubicBezTo>
                    <a:pt x="458218" y="0"/>
                    <a:pt x="477482" y="19265"/>
                    <a:pt x="477482" y="43029"/>
                  </a:cubicBezTo>
                  <a:lnTo>
                    <a:pt x="477482" y="43029"/>
                  </a:lnTo>
                  <a:cubicBezTo>
                    <a:pt x="477482" y="54441"/>
                    <a:pt x="472949" y="65386"/>
                    <a:pt x="464879" y="73455"/>
                  </a:cubicBezTo>
                  <a:cubicBezTo>
                    <a:pt x="456810" y="81525"/>
                    <a:pt x="445865" y="86058"/>
                    <a:pt x="434453" y="86058"/>
                  </a:cubicBezTo>
                  <a:lnTo>
                    <a:pt x="43029" y="86058"/>
                  </a:lnTo>
                  <a:cubicBezTo>
                    <a:pt x="19265" y="86058"/>
                    <a:pt x="0" y="66794"/>
                    <a:pt x="0" y="43029"/>
                  </a:cubicBezTo>
                  <a:lnTo>
                    <a:pt x="0" y="43029"/>
                  </a:lnTo>
                  <a:cubicBezTo>
                    <a:pt x="0" y="19265"/>
                    <a:pt x="19265" y="0"/>
                    <a:pt x="4302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477482" cy="162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46291" y="6971018"/>
            <a:ext cx="1812941" cy="326753"/>
            <a:chOff x="0" y="0"/>
            <a:chExt cx="477482" cy="8605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77482" cy="86058"/>
            </a:xfrm>
            <a:custGeom>
              <a:avLst/>
              <a:gdLst/>
              <a:ahLst/>
              <a:cxnLst/>
              <a:rect l="l" t="t" r="r" b="b"/>
              <a:pathLst>
                <a:path w="477482" h="86058">
                  <a:moveTo>
                    <a:pt x="43029" y="0"/>
                  </a:moveTo>
                  <a:lnTo>
                    <a:pt x="434453" y="0"/>
                  </a:lnTo>
                  <a:cubicBezTo>
                    <a:pt x="458218" y="0"/>
                    <a:pt x="477482" y="19265"/>
                    <a:pt x="477482" y="43029"/>
                  </a:cubicBezTo>
                  <a:lnTo>
                    <a:pt x="477482" y="43029"/>
                  </a:lnTo>
                  <a:cubicBezTo>
                    <a:pt x="477482" y="54441"/>
                    <a:pt x="472949" y="65386"/>
                    <a:pt x="464879" y="73455"/>
                  </a:cubicBezTo>
                  <a:cubicBezTo>
                    <a:pt x="456810" y="81525"/>
                    <a:pt x="445865" y="86058"/>
                    <a:pt x="434453" y="86058"/>
                  </a:cubicBezTo>
                  <a:lnTo>
                    <a:pt x="43029" y="86058"/>
                  </a:lnTo>
                  <a:cubicBezTo>
                    <a:pt x="19265" y="86058"/>
                    <a:pt x="0" y="66794"/>
                    <a:pt x="0" y="43029"/>
                  </a:cubicBezTo>
                  <a:lnTo>
                    <a:pt x="0" y="43029"/>
                  </a:lnTo>
                  <a:cubicBezTo>
                    <a:pt x="0" y="19265"/>
                    <a:pt x="19265" y="0"/>
                    <a:pt x="4302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477482" cy="162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3820699" y="5512816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2" y="0"/>
                </a:lnTo>
                <a:lnTo>
                  <a:pt x="1304532" y="1237676"/>
                </a:lnTo>
                <a:lnTo>
                  <a:pt x="0" y="1237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5125231" y="5512816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6"/>
                </a:lnTo>
                <a:lnTo>
                  <a:pt x="0" y="1237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6429764" y="5512816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6"/>
                </a:lnTo>
                <a:lnTo>
                  <a:pt x="0" y="12376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4104517" y="6705293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6028175" y="6705293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2" y="0"/>
                </a:lnTo>
                <a:lnTo>
                  <a:pt x="1304532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2700000">
            <a:off x="12023711" y="5333244"/>
            <a:ext cx="1926235" cy="1926235"/>
          </a:xfrm>
          <a:custGeom>
            <a:avLst/>
            <a:gdLst/>
            <a:ahLst/>
            <a:cxnLst/>
            <a:rect l="l" t="t" r="r" b="b"/>
            <a:pathLst>
              <a:path w="1926235" h="1926235">
                <a:moveTo>
                  <a:pt x="0" y="0"/>
                </a:moveTo>
                <a:lnTo>
                  <a:pt x="1926235" y="0"/>
                </a:lnTo>
                <a:lnTo>
                  <a:pt x="1926235" y="1926234"/>
                </a:lnTo>
                <a:lnTo>
                  <a:pt x="0" y="19262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7616691" y="2526366"/>
            <a:ext cx="347214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 week training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29006" y="2526366"/>
            <a:ext cx="3310559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User-friendly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computer tablet for data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FFFFFF"/>
              </a:solidFill>
              <a:latin typeface="Grotesque MT Std"/>
              <a:ea typeface="Grotesque MT Std"/>
              <a:cs typeface="Grotesque MT Std"/>
              <a:sym typeface="Grotesque MT St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982624" y="2526366"/>
            <a:ext cx="3472142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Dialyze 4-5 treatments a week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357771" y="2526366"/>
            <a:ext cx="3258116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More training time for cannulation</a:t>
            </a:r>
          </a:p>
        </p:txBody>
      </p:sp>
      <p:sp>
        <p:nvSpPr>
          <p:cNvPr id="46" name="AutoShape 46"/>
          <p:cNvSpPr/>
          <p:nvPr/>
        </p:nvSpPr>
        <p:spPr>
          <a:xfrm>
            <a:off x="5541505" y="7305081"/>
            <a:ext cx="32474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1281717" y="5678487"/>
            <a:ext cx="1715915" cy="1715915"/>
          </a:xfrm>
          <a:custGeom>
            <a:avLst/>
            <a:gdLst/>
            <a:ahLst/>
            <a:cxnLst/>
            <a:rect l="l" t="t" r="r" b="b"/>
            <a:pathLst>
              <a:path w="1715915" h="1715915">
                <a:moveTo>
                  <a:pt x="0" y="0"/>
                </a:moveTo>
                <a:lnTo>
                  <a:pt x="1715915" y="0"/>
                </a:lnTo>
                <a:lnTo>
                  <a:pt x="1715915" y="1715915"/>
                </a:lnTo>
                <a:lnTo>
                  <a:pt x="0" y="17159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79498"/>
            <a:ext cx="18526494" cy="8082915"/>
            <a:chOff x="0" y="0"/>
            <a:chExt cx="487940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28834"/>
            </a:xfrm>
            <a:custGeom>
              <a:avLst/>
              <a:gdLst/>
              <a:ahLst/>
              <a:cxnLst/>
              <a:rect l="l" t="t" r="r" b="b"/>
              <a:pathLst>
                <a:path w="4879406" h="2128834">
                  <a:moveTo>
                    <a:pt x="0" y="0"/>
                  </a:moveTo>
                  <a:lnTo>
                    <a:pt x="4879406" y="0"/>
                  </a:lnTo>
                  <a:lnTo>
                    <a:pt x="487940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7511" y="973268"/>
            <a:ext cx="8473165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NxStage Choice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86709" y="2448077"/>
            <a:ext cx="8369214" cy="5272752"/>
            <a:chOff x="0" y="0"/>
            <a:chExt cx="2204237" cy="13887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4237" cy="1388708"/>
            </a:xfrm>
            <a:custGeom>
              <a:avLst/>
              <a:gdLst/>
              <a:ahLst/>
              <a:cxnLst/>
              <a:rect l="l" t="t" r="r" b="b"/>
              <a:pathLst>
                <a:path w="2204237" h="1388708">
                  <a:moveTo>
                    <a:pt x="47177" y="0"/>
                  </a:moveTo>
                  <a:lnTo>
                    <a:pt x="2157060" y="0"/>
                  </a:lnTo>
                  <a:cubicBezTo>
                    <a:pt x="2183115" y="0"/>
                    <a:pt x="2204237" y="21122"/>
                    <a:pt x="2204237" y="47177"/>
                  </a:cubicBezTo>
                  <a:lnTo>
                    <a:pt x="2204237" y="1341531"/>
                  </a:lnTo>
                  <a:cubicBezTo>
                    <a:pt x="2204237" y="1367586"/>
                    <a:pt x="2183115" y="1388708"/>
                    <a:pt x="2157060" y="1388708"/>
                  </a:cubicBezTo>
                  <a:lnTo>
                    <a:pt x="47177" y="1388708"/>
                  </a:lnTo>
                  <a:cubicBezTo>
                    <a:pt x="21122" y="1388708"/>
                    <a:pt x="0" y="1367586"/>
                    <a:pt x="0" y="1341531"/>
                  </a:cubicBezTo>
                  <a:lnTo>
                    <a:pt x="0" y="47177"/>
                  </a:lnTo>
                  <a:cubicBezTo>
                    <a:pt x="0" y="21122"/>
                    <a:pt x="21122" y="0"/>
                    <a:pt x="47177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204237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03211" y="2448077"/>
            <a:ext cx="8369214" cy="5272752"/>
            <a:chOff x="0" y="0"/>
            <a:chExt cx="2204237" cy="13887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04237" cy="1388708"/>
            </a:xfrm>
            <a:custGeom>
              <a:avLst/>
              <a:gdLst/>
              <a:ahLst/>
              <a:cxnLst/>
              <a:rect l="l" t="t" r="r" b="b"/>
              <a:pathLst>
                <a:path w="2204237" h="1388708">
                  <a:moveTo>
                    <a:pt x="47177" y="0"/>
                  </a:moveTo>
                  <a:lnTo>
                    <a:pt x="2157060" y="0"/>
                  </a:lnTo>
                  <a:cubicBezTo>
                    <a:pt x="2183115" y="0"/>
                    <a:pt x="2204237" y="21122"/>
                    <a:pt x="2204237" y="47177"/>
                  </a:cubicBezTo>
                  <a:lnTo>
                    <a:pt x="2204237" y="1341531"/>
                  </a:lnTo>
                  <a:cubicBezTo>
                    <a:pt x="2204237" y="1367586"/>
                    <a:pt x="2183115" y="1388708"/>
                    <a:pt x="2157060" y="1388708"/>
                  </a:cubicBezTo>
                  <a:lnTo>
                    <a:pt x="47177" y="1388708"/>
                  </a:lnTo>
                  <a:cubicBezTo>
                    <a:pt x="21122" y="1388708"/>
                    <a:pt x="0" y="1367586"/>
                    <a:pt x="0" y="1341531"/>
                  </a:cubicBezTo>
                  <a:lnTo>
                    <a:pt x="0" y="47177"/>
                  </a:lnTo>
                  <a:cubicBezTo>
                    <a:pt x="0" y="21122"/>
                    <a:pt x="21122" y="0"/>
                    <a:pt x="47177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204237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80955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785488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061838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366371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2" y="0"/>
                </a:lnTo>
                <a:lnTo>
                  <a:pt x="1304532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670903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7185394" y="4081516"/>
            <a:ext cx="1580084" cy="1810985"/>
          </a:xfrm>
          <a:custGeom>
            <a:avLst/>
            <a:gdLst/>
            <a:ahLst/>
            <a:cxnLst/>
            <a:rect l="l" t="t" r="r" b="b"/>
            <a:pathLst>
              <a:path w="1580084" h="1810985">
                <a:moveTo>
                  <a:pt x="0" y="0"/>
                </a:moveTo>
                <a:lnTo>
                  <a:pt x="1580084" y="0"/>
                </a:lnTo>
                <a:lnTo>
                  <a:pt x="1580084" y="1810985"/>
                </a:lnTo>
                <a:lnTo>
                  <a:pt x="0" y="18109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662968" y="4062894"/>
            <a:ext cx="1596332" cy="1829607"/>
          </a:xfrm>
          <a:custGeom>
            <a:avLst/>
            <a:gdLst/>
            <a:ahLst/>
            <a:cxnLst/>
            <a:rect l="l" t="t" r="r" b="b"/>
            <a:pathLst>
              <a:path w="1596332" h="1829607">
                <a:moveTo>
                  <a:pt x="0" y="0"/>
                </a:moveTo>
                <a:lnTo>
                  <a:pt x="1596332" y="0"/>
                </a:lnTo>
                <a:lnTo>
                  <a:pt x="1596332" y="1829607"/>
                </a:lnTo>
                <a:lnTo>
                  <a:pt x="0" y="18296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216913" y="2579706"/>
            <a:ext cx="6632643" cy="300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7"/>
              </a:lnSpc>
            </a:pPr>
            <a:r>
              <a:rPr lang="en-US" sz="4133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Short daily dialysis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4-5 treatments per week</a:t>
            </a:r>
          </a:p>
          <a:p>
            <a:pPr marL="892467" lvl="1" indent="-446234" algn="l">
              <a:lnSpc>
                <a:spcPts val="5787"/>
              </a:lnSpc>
              <a:buFont typeface="Arial"/>
              <a:buChar char="•"/>
            </a:pPr>
            <a:r>
              <a:rPr lang="en-US" sz="4133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3-3.5 hours each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61369" y="2579706"/>
            <a:ext cx="6413567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Nocturnal dialysis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5 overnight treatments per week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6-8 hours each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FFFFFF"/>
              </a:solidFill>
              <a:latin typeface="Grotesque MT Std"/>
              <a:ea typeface="Grotesque MT Std"/>
              <a:cs typeface="Grotesque MT Std"/>
              <a:sym typeface="Grotesque MT St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0477982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3059022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754489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4363555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2" y="0"/>
                </a:lnTo>
                <a:lnTo>
                  <a:pt x="1304532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5668087" y="6349701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5"/>
                </a:lnTo>
                <a:lnTo>
                  <a:pt x="0" y="1237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105100" y="2306750"/>
            <a:ext cx="2111813" cy="211181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849556" y="2306750"/>
            <a:ext cx="2111813" cy="211181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8680676" y="2306750"/>
            <a:ext cx="2449573" cy="2306532"/>
          </a:xfrm>
          <a:custGeom>
            <a:avLst/>
            <a:gdLst/>
            <a:ahLst/>
            <a:cxnLst/>
            <a:rect l="l" t="t" r="r" b="b"/>
            <a:pathLst>
              <a:path w="2449573" h="2306532">
                <a:moveTo>
                  <a:pt x="0" y="0"/>
                </a:moveTo>
                <a:lnTo>
                  <a:pt x="2449573" y="0"/>
                </a:lnTo>
                <a:lnTo>
                  <a:pt x="2449573" y="2306532"/>
                </a:lnTo>
                <a:lnTo>
                  <a:pt x="0" y="230653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50117" t="-22455" r="-35740" b="-30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-243564" y="2306750"/>
            <a:ext cx="2544528" cy="2276184"/>
          </a:xfrm>
          <a:custGeom>
            <a:avLst/>
            <a:gdLst/>
            <a:ahLst/>
            <a:cxnLst/>
            <a:rect l="l" t="t" r="r" b="b"/>
            <a:pathLst>
              <a:path w="2544528" h="2276184">
                <a:moveTo>
                  <a:pt x="0" y="0"/>
                </a:moveTo>
                <a:lnTo>
                  <a:pt x="2544528" y="0"/>
                </a:lnTo>
                <a:lnTo>
                  <a:pt x="2544528" y="2276184"/>
                </a:lnTo>
                <a:lnTo>
                  <a:pt x="0" y="22761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9989" t="-23254" r="-37773" b="-302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7" name="Group 37"/>
          <p:cNvGrpSpPr/>
          <p:nvPr/>
        </p:nvGrpSpPr>
        <p:grpSpPr>
          <a:xfrm>
            <a:off x="68734" y="2306750"/>
            <a:ext cx="2184544" cy="2184544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776825" y="2306750"/>
            <a:ext cx="2184544" cy="2184544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79498"/>
            <a:ext cx="18526494" cy="8082915"/>
            <a:chOff x="0" y="0"/>
            <a:chExt cx="487940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28834"/>
            </a:xfrm>
            <a:custGeom>
              <a:avLst/>
              <a:gdLst/>
              <a:ahLst/>
              <a:cxnLst/>
              <a:rect l="l" t="t" r="r" b="b"/>
              <a:pathLst>
                <a:path w="4879406" h="2128834">
                  <a:moveTo>
                    <a:pt x="0" y="0"/>
                  </a:moveTo>
                  <a:lnTo>
                    <a:pt x="4879406" y="0"/>
                  </a:lnTo>
                  <a:lnTo>
                    <a:pt x="487940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7511" y="973268"/>
            <a:ext cx="697859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Tablo Machine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48215" y="2448077"/>
            <a:ext cx="3472142" cy="5272752"/>
            <a:chOff x="0" y="0"/>
            <a:chExt cx="914474" cy="13887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82624" y="2448077"/>
            <a:ext cx="3472142" cy="5272752"/>
            <a:chOff x="0" y="0"/>
            <a:chExt cx="914474" cy="13887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16691" y="2448077"/>
            <a:ext cx="3472142" cy="5272752"/>
            <a:chOff x="0" y="0"/>
            <a:chExt cx="914474" cy="13887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250758" y="2507124"/>
            <a:ext cx="3472142" cy="5272752"/>
            <a:chOff x="0" y="0"/>
            <a:chExt cx="914474" cy="13887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474" cy="1388708"/>
            </a:xfrm>
            <a:custGeom>
              <a:avLst/>
              <a:gdLst/>
              <a:ahLst/>
              <a:cxnLst/>
              <a:rect l="l" t="t" r="r" b="b"/>
              <a:pathLst>
                <a:path w="914474" h="1388708">
                  <a:moveTo>
                    <a:pt x="113716" y="0"/>
                  </a:moveTo>
                  <a:lnTo>
                    <a:pt x="800758" y="0"/>
                  </a:lnTo>
                  <a:cubicBezTo>
                    <a:pt x="863561" y="0"/>
                    <a:pt x="914474" y="50912"/>
                    <a:pt x="914474" y="113716"/>
                  </a:cubicBezTo>
                  <a:lnTo>
                    <a:pt x="914474" y="1274992"/>
                  </a:lnTo>
                  <a:cubicBezTo>
                    <a:pt x="914474" y="1337796"/>
                    <a:pt x="863561" y="1388708"/>
                    <a:pt x="800758" y="1388708"/>
                  </a:cubicBezTo>
                  <a:lnTo>
                    <a:pt x="113716" y="1388708"/>
                  </a:lnTo>
                  <a:cubicBezTo>
                    <a:pt x="83557" y="1388708"/>
                    <a:pt x="54633" y="1376728"/>
                    <a:pt x="33307" y="1355402"/>
                  </a:cubicBezTo>
                  <a:cubicBezTo>
                    <a:pt x="11981" y="1334076"/>
                    <a:pt x="0" y="1305152"/>
                    <a:pt x="0" y="1274992"/>
                  </a:cubicBezTo>
                  <a:lnTo>
                    <a:pt x="0" y="113716"/>
                  </a:lnTo>
                  <a:cubicBezTo>
                    <a:pt x="0" y="50912"/>
                    <a:pt x="50912" y="0"/>
                    <a:pt x="11371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914474" cy="1464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0" y="2526366"/>
            <a:ext cx="4168572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User-friendly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Internet  connectivity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for data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FFFFFF"/>
              </a:solidFill>
              <a:latin typeface="Grotesque MT Std"/>
              <a:ea typeface="Grotesque MT Std"/>
              <a:cs typeface="Grotesque MT Std"/>
              <a:sym typeface="Grotesque MT St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241832" y="1278068"/>
            <a:ext cx="3813470" cy="6901051"/>
          </a:xfrm>
          <a:custGeom>
            <a:avLst/>
            <a:gdLst/>
            <a:ahLst/>
            <a:cxnLst/>
            <a:rect l="l" t="t" r="r" b="b"/>
            <a:pathLst>
              <a:path w="3813470" h="6901051">
                <a:moveTo>
                  <a:pt x="0" y="0"/>
                </a:moveTo>
                <a:lnTo>
                  <a:pt x="3813470" y="0"/>
                </a:lnTo>
                <a:lnTo>
                  <a:pt x="3813470" y="6901051"/>
                </a:lnTo>
                <a:lnTo>
                  <a:pt x="0" y="6901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820699" y="5512816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2" y="0"/>
                </a:lnTo>
                <a:lnTo>
                  <a:pt x="1304532" y="1237676"/>
                </a:lnTo>
                <a:lnTo>
                  <a:pt x="0" y="1237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5125231" y="5512816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6"/>
                </a:lnTo>
                <a:lnTo>
                  <a:pt x="0" y="1237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429764" y="5512816"/>
            <a:ext cx="1304533" cy="1237675"/>
          </a:xfrm>
          <a:custGeom>
            <a:avLst/>
            <a:gdLst/>
            <a:ahLst/>
            <a:cxnLst/>
            <a:rect l="l" t="t" r="r" b="b"/>
            <a:pathLst>
              <a:path w="1304533" h="1237675">
                <a:moveTo>
                  <a:pt x="0" y="0"/>
                </a:moveTo>
                <a:lnTo>
                  <a:pt x="1304533" y="0"/>
                </a:lnTo>
                <a:lnTo>
                  <a:pt x="1304533" y="1237676"/>
                </a:lnTo>
                <a:lnTo>
                  <a:pt x="0" y="1237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8073726" y="4547649"/>
            <a:ext cx="2558072" cy="2915182"/>
          </a:xfrm>
          <a:custGeom>
            <a:avLst/>
            <a:gdLst/>
            <a:ahLst/>
            <a:cxnLst/>
            <a:rect l="l" t="t" r="r" b="b"/>
            <a:pathLst>
              <a:path w="2558072" h="2915182">
                <a:moveTo>
                  <a:pt x="0" y="0"/>
                </a:moveTo>
                <a:lnTo>
                  <a:pt x="2558072" y="0"/>
                </a:lnTo>
                <a:lnTo>
                  <a:pt x="2558072" y="2915182"/>
                </a:lnTo>
                <a:lnTo>
                  <a:pt x="0" y="29151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8446291" y="5678487"/>
            <a:ext cx="1812941" cy="326753"/>
            <a:chOff x="0" y="0"/>
            <a:chExt cx="477482" cy="8605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77482" cy="86058"/>
            </a:xfrm>
            <a:custGeom>
              <a:avLst/>
              <a:gdLst/>
              <a:ahLst/>
              <a:cxnLst/>
              <a:rect l="l" t="t" r="r" b="b"/>
              <a:pathLst>
                <a:path w="477482" h="86058">
                  <a:moveTo>
                    <a:pt x="43029" y="0"/>
                  </a:moveTo>
                  <a:lnTo>
                    <a:pt x="434453" y="0"/>
                  </a:lnTo>
                  <a:cubicBezTo>
                    <a:pt x="458218" y="0"/>
                    <a:pt x="477482" y="19265"/>
                    <a:pt x="477482" y="43029"/>
                  </a:cubicBezTo>
                  <a:lnTo>
                    <a:pt x="477482" y="43029"/>
                  </a:lnTo>
                  <a:cubicBezTo>
                    <a:pt x="477482" y="54441"/>
                    <a:pt x="472949" y="65386"/>
                    <a:pt x="464879" y="73455"/>
                  </a:cubicBezTo>
                  <a:cubicBezTo>
                    <a:pt x="456810" y="81525"/>
                    <a:pt x="445865" y="86058"/>
                    <a:pt x="434453" y="86058"/>
                  </a:cubicBezTo>
                  <a:lnTo>
                    <a:pt x="43029" y="86058"/>
                  </a:lnTo>
                  <a:cubicBezTo>
                    <a:pt x="19265" y="86058"/>
                    <a:pt x="0" y="66794"/>
                    <a:pt x="0" y="43029"/>
                  </a:cubicBezTo>
                  <a:lnTo>
                    <a:pt x="0" y="43029"/>
                  </a:lnTo>
                  <a:cubicBezTo>
                    <a:pt x="0" y="19265"/>
                    <a:pt x="19265" y="0"/>
                    <a:pt x="4302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477482" cy="162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446291" y="6103601"/>
            <a:ext cx="1812941" cy="326753"/>
            <a:chOff x="0" y="0"/>
            <a:chExt cx="477482" cy="8605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77482" cy="86058"/>
            </a:xfrm>
            <a:custGeom>
              <a:avLst/>
              <a:gdLst/>
              <a:ahLst/>
              <a:cxnLst/>
              <a:rect l="l" t="t" r="r" b="b"/>
              <a:pathLst>
                <a:path w="477482" h="86058">
                  <a:moveTo>
                    <a:pt x="43029" y="0"/>
                  </a:moveTo>
                  <a:lnTo>
                    <a:pt x="434453" y="0"/>
                  </a:lnTo>
                  <a:cubicBezTo>
                    <a:pt x="458218" y="0"/>
                    <a:pt x="477482" y="19265"/>
                    <a:pt x="477482" y="43029"/>
                  </a:cubicBezTo>
                  <a:lnTo>
                    <a:pt x="477482" y="43029"/>
                  </a:lnTo>
                  <a:cubicBezTo>
                    <a:pt x="477482" y="54441"/>
                    <a:pt x="472949" y="65386"/>
                    <a:pt x="464879" y="73455"/>
                  </a:cubicBezTo>
                  <a:cubicBezTo>
                    <a:pt x="456810" y="81525"/>
                    <a:pt x="445865" y="86058"/>
                    <a:pt x="434453" y="86058"/>
                  </a:cubicBezTo>
                  <a:lnTo>
                    <a:pt x="43029" y="86058"/>
                  </a:lnTo>
                  <a:cubicBezTo>
                    <a:pt x="19265" y="86058"/>
                    <a:pt x="0" y="66794"/>
                    <a:pt x="0" y="43029"/>
                  </a:cubicBezTo>
                  <a:lnTo>
                    <a:pt x="0" y="43029"/>
                  </a:lnTo>
                  <a:cubicBezTo>
                    <a:pt x="0" y="19265"/>
                    <a:pt x="19265" y="0"/>
                    <a:pt x="4302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477482" cy="162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1361371" y="2526366"/>
            <a:ext cx="3250915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More training time for cannulation</a:t>
            </a:r>
          </a:p>
        </p:txBody>
      </p:sp>
      <p:sp>
        <p:nvSpPr>
          <p:cNvPr id="35" name="Freeform 35"/>
          <p:cNvSpPr/>
          <p:nvPr/>
        </p:nvSpPr>
        <p:spPr>
          <a:xfrm rot="2700000">
            <a:off x="12023711" y="5333244"/>
            <a:ext cx="1926235" cy="1926235"/>
          </a:xfrm>
          <a:custGeom>
            <a:avLst/>
            <a:gdLst/>
            <a:ahLst/>
            <a:cxnLst/>
            <a:rect l="l" t="t" r="r" b="b"/>
            <a:pathLst>
              <a:path w="1926235" h="1926235">
                <a:moveTo>
                  <a:pt x="0" y="0"/>
                </a:moveTo>
                <a:lnTo>
                  <a:pt x="1926235" y="0"/>
                </a:lnTo>
                <a:lnTo>
                  <a:pt x="1926235" y="1926234"/>
                </a:lnTo>
                <a:lnTo>
                  <a:pt x="0" y="19262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383906" y="6103601"/>
            <a:ext cx="1446193" cy="1097299"/>
          </a:xfrm>
          <a:custGeom>
            <a:avLst/>
            <a:gdLst/>
            <a:ahLst/>
            <a:cxnLst/>
            <a:rect l="l" t="t" r="r" b="b"/>
            <a:pathLst>
              <a:path w="1446193" h="1097299">
                <a:moveTo>
                  <a:pt x="0" y="0"/>
                </a:moveTo>
                <a:lnTo>
                  <a:pt x="1446193" y="0"/>
                </a:lnTo>
                <a:lnTo>
                  <a:pt x="1446193" y="1097299"/>
                </a:lnTo>
                <a:lnTo>
                  <a:pt x="0" y="10972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7616691" y="2526366"/>
            <a:ext cx="347214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 week training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70027" y="2526366"/>
            <a:ext cx="3014942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Dialyze 3-4 treatments a week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63598"/>
            <a:ext cx="18558293" cy="8067016"/>
            <a:chOff x="0" y="0"/>
            <a:chExt cx="4887781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7781" cy="2124646"/>
            </a:xfrm>
            <a:custGeom>
              <a:avLst/>
              <a:gdLst/>
              <a:ahLst/>
              <a:cxnLst/>
              <a:rect l="l" t="t" r="r" b="b"/>
              <a:pathLst>
                <a:path w="4887781" h="2124646">
                  <a:moveTo>
                    <a:pt x="0" y="0"/>
                  </a:moveTo>
                  <a:lnTo>
                    <a:pt x="4887781" y="0"/>
                  </a:lnTo>
                  <a:lnTo>
                    <a:pt x="4887781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87781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59595" y="1930510"/>
            <a:ext cx="4080113" cy="7617415"/>
            <a:chOff x="0" y="0"/>
            <a:chExt cx="1074598" cy="2006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4598" cy="2006233"/>
            </a:xfrm>
            <a:custGeom>
              <a:avLst/>
              <a:gdLst/>
              <a:ahLst/>
              <a:cxnLst/>
              <a:rect l="l" t="t" r="r" b="b"/>
              <a:pathLst>
                <a:path w="1074598" h="2006233">
                  <a:moveTo>
                    <a:pt x="96771" y="0"/>
                  </a:moveTo>
                  <a:lnTo>
                    <a:pt x="977826" y="0"/>
                  </a:lnTo>
                  <a:cubicBezTo>
                    <a:pt x="1003492" y="0"/>
                    <a:pt x="1028106" y="10196"/>
                    <a:pt x="1046254" y="28344"/>
                  </a:cubicBezTo>
                  <a:cubicBezTo>
                    <a:pt x="1064402" y="46492"/>
                    <a:pt x="1074598" y="71106"/>
                    <a:pt x="1074598" y="96771"/>
                  </a:cubicBezTo>
                  <a:lnTo>
                    <a:pt x="1074598" y="1909462"/>
                  </a:lnTo>
                  <a:cubicBezTo>
                    <a:pt x="1074598" y="1935127"/>
                    <a:pt x="1064402" y="1959741"/>
                    <a:pt x="1046254" y="1977889"/>
                  </a:cubicBezTo>
                  <a:cubicBezTo>
                    <a:pt x="1028106" y="1996037"/>
                    <a:pt x="1003492" y="2006233"/>
                    <a:pt x="977826" y="2006233"/>
                  </a:cubicBezTo>
                  <a:lnTo>
                    <a:pt x="96771" y="2006233"/>
                  </a:lnTo>
                  <a:cubicBezTo>
                    <a:pt x="71106" y="2006233"/>
                    <a:pt x="46492" y="1996037"/>
                    <a:pt x="28344" y="1977889"/>
                  </a:cubicBezTo>
                  <a:cubicBezTo>
                    <a:pt x="10196" y="1959741"/>
                    <a:pt x="0" y="1935127"/>
                    <a:pt x="0" y="1909462"/>
                  </a:cubicBezTo>
                  <a:lnTo>
                    <a:pt x="0" y="96771"/>
                  </a:lnTo>
                  <a:cubicBezTo>
                    <a:pt x="0" y="71106"/>
                    <a:pt x="10196" y="46492"/>
                    <a:pt x="28344" y="28344"/>
                  </a:cubicBezTo>
                  <a:cubicBezTo>
                    <a:pt x="46492" y="10196"/>
                    <a:pt x="71106" y="0"/>
                    <a:pt x="9677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74598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56502" y="1930510"/>
            <a:ext cx="4196145" cy="7617415"/>
            <a:chOff x="0" y="0"/>
            <a:chExt cx="1105158" cy="20062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5158" cy="2006233"/>
            </a:xfrm>
            <a:custGeom>
              <a:avLst/>
              <a:gdLst/>
              <a:ahLst/>
              <a:cxnLst/>
              <a:rect l="l" t="t" r="r" b="b"/>
              <a:pathLst>
                <a:path w="1105158" h="2006233">
                  <a:moveTo>
                    <a:pt x="94095" y="0"/>
                  </a:moveTo>
                  <a:lnTo>
                    <a:pt x="1011062" y="0"/>
                  </a:lnTo>
                  <a:cubicBezTo>
                    <a:pt x="1036018" y="0"/>
                    <a:pt x="1059951" y="9914"/>
                    <a:pt x="1077598" y="27560"/>
                  </a:cubicBezTo>
                  <a:cubicBezTo>
                    <a:pt x="1095244" y="45206"/>
                    <a:pt x="1105158" y="69140"/>
                    <a:pt x="1105158" y="94095"/>
                  </a:cubicBezTo>
                  <a:lnTo>
                    <a:pt x="1105158" y="1912137"/>
                  </a:lnTo>
                  <a:cubicBezTo>
                    <a:pt x="1105158" y="1964105"/>
                    <a:pt x="1063030" y="2006233"/>
                    <a:pt x="1011062" y="2006233"/>
                  </a:cubicBezTo>
                  <a:lnTo>
                    <a:pt x="94095" y="2006233"/>
                  </a:lnTo>
                  <a:cubicBezTo>
                    <a:pt x="69140" y="2006233"/>
                    <a:pt x="45206" y="1996319"/>
                    <a:pt x="27560" y="1978673"/>
                  </a:cubicBezTo>
                  <a:cubicBezTo>
                    <a:pt x="9914" y="1961027"/>
                    <a:pt x="0" y="1937093"/>
                    <a:pt x="0" y="1912137"/>
                  </a:cubicBezTo>
                  <a:lnTo>
                    <a:pt x="0" y="94095"/>
                  </a:lnTo>
                  <a:cubicBezTo>
                    <a:pt x="0" y="69140"/>
                    <a:pt x="9914" y="45206"/>
                    <a:pt x="27560" y="27560"/>
                  </a:cubicBezTo>
                  <a:cubicBezTo>
                    <a:pt x="45206" y="9914"/>
                    <a:pt x="69140" y="0"/>
                    <a:pt x="94095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105158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93713" y="1930510"/>
            <a:ext cx="4014956" cy="7617415"/>
            <a:chOff x="0" y="0"/>
            <a:chExt cx="1057437" cy="20062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57437" cy="2006233"/>
            </a:xfrm>
            <a:custGeom>
              <a:avLst/>
              <a:gdLst/>
              <a:ahLst/>
              <a:cxnLst/>
              <a:rect l="l" t="t" r="r" b="b"/>
              <a:pathLst>
                <a:path w="1057437" h="2006233">
                  <a:moveTo>
                    <a:pt x="98342" y="0"/>
                  </a:moveTo>
                  <a:lnTo>
                    <a:pt x="959095" y="0"/>
                  </a:lnTo>
                  <a:cubicBezTo>
                    <a:pt x="1013408" y="0"/>
                    <a:pt x="1057437" y="44029"/>
                    <a:pt x="1057437" y="98342"/>
                  </a:cubicBezTo>
                  <a:lnTo>
                    <a:pt x="1057437" y="1907891"/>
                  </a:lnTo>
                  <a:cubicBezTo>
                    <a:pt x="1057437" y="1962204"/>
                    <a:pt x="1013408" y="2006233"/>
                    <a:pt x="959095" y="2006233"/>
                  </a:cubicBezTo>
                  <a:lnTo>
                    <a:pt x="98342" y="2006233"/>
                  </a:lnTo>
                  <a:cubicBezTo>
                    <a:pt x="44029" y="2006233"/>
                    <a:pt x="0" y="1962204"/>
                    <a:pt x="0" y="1907891"/>
                  </a:cubicBezTo>
                  <a:lnTo>
                    <a:pt x="0" y="98342"/>
                  </a:lnTo>
                  <a:cubicBezTo>
                    <a:pt x="0" y="44029"/>
                    <a:pt x="44029" y="0"/>
                    <a:pt x="98342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057437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10575" y="1930510"/>
            <a:ext cx="4143650" cy="7617415"/>
            <a:chOff x="0" y="0"/>
            <a:chExt cx="1091332" cy="20062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1332" cy="2006233"/>
            </a:xfrm>
            <a:custGeom>
              <a:avLst/>
              <a:gdLst/>
              <a:ahLst/>
              <a:cxnLst/>
              <a:rect l="l" t="t" r="r" b="b"/>
              <a:pathLst>
                <a:path w="1091332" h="2006233">
                  <a:moveTo>
                    <a:pt x="95287" y="0"/>
                  </a:moveTo>
                  <a:lnTo>
                    <a:pt x="996044" y="0"/>
                  </a:lnTo>
                  <a:cubicBezTo>
                    <a:pt x="1021316" y="0"/>
                    <a:pt x="1045553" y="10039"/>
                    <a:pt x="1063423" y="27909"/>
                  </a:cubicBezTo>
                  <a:cubicBezTo>
                    <a:pt x="1081293" y="45779"/>
                    <a:pt x="1091332" y="70016"/>
                    <a:pt x="1091332" y="95287"/>
                  </a:cubicBezTo>
                  <a:lnTo>
                    <a:pt x="1091332" y="1910945"/>
                  </a:lnTo>
                  <a:cubicBezTo>
                    <a:pt x="1091332" y="1963571"/>
                    <a:pt x="1048670" y="2006233"/>
                    <a:pt x="996044" y="2006233"/>
                  </a:cubicBezTo>
                  <a:lnTo>
                    <a:pt x="95287" y="2006233"/>
                  </a:lnTo>
                  <a:cubicBezTo>
                    <a:pt x="42662" y="2006233"/>
                    <a:pt x="0" y="1963571"/>
                    <a:pt x="0" y="1910945"/>
                  </a:cubicBezTo>
                  <a:lnTo>
                    <a:pt x="0" y="95287"/>
                  </a:lnTo>
                  <a:cubicBezTo>
                    <a:pt x="0" y="42662"/>
                    <a:pt x="42662" y="0"/>
                    <a:pt x="95287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091332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27763" y="4772682"/>
            <a:ext cx="4485618" cy="448561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26148" y="4772682"/>
            <a:ext cx="4485618" cy="4485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678441" y="4772682"/>
            <a:ext cx="4485618" cy="448561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0302" y="4740839"/>
            <a:ext cx="4517461" cy="451746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02070" y="455701"/>
            <a:ext cx="8906468" cy="1296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 dirty="0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Home Hemodialysis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40921" y="1764838"/>
            <a:ext cx="1296606" cy="129660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658382" y="1764838"/>
            <a:ext cx="1296606" cy="129660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000184" y="1764838"/>
            <a:ext cx="1296606" cy="129660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10512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902887" y="1878164"/>
            <a:ext cx="3708878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Insert needles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3549476" y="1764838"/>
            <a:ext cx="1296606" cy="129660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-146234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1859739"/>
            <a:ext cx="3109808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Input data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426975" y="1878164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17945" y="1859739"/>
            <a:ext cx="3077439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Setup machine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282515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579122" y="1859739"/>
            <a:ext cx="3373526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Connect to machine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7241" y="-241482"/>
            <a:ext cx="19284796" cy="8299456"/>
            <a:chOff x="0" y="0"/>
            <a:chExt cx="5079123" cy="2185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9123" cy="2185865"/>
            </a:xfrm>
            <a:custGeom>
              <a:avLst/>
              <a:gdLst/>
              <a:ahLst/>
              <a:cxnLst/>
              <a:rect l="l" t="t" r="r" b="b"/>
              <a:pathLst>
                <a:path w="5079123" h="2185865">
                  <a:moveTo>
                    <a:pt x="0" y="0"/>
                  </a:moveTo>
                  <a:lnTo>
                    <a:pt x="5079123" y="0"/>
                  </a:lnTo>
                  <a:lnTo>
                    <a:pt x="5079123" y="2185865"/>
                  </a:lnTo>
                  <a:lnTo>
                    <a:pt x="0" y="2185865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5079123" cy="2262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45278" y="2212220"/>
            <a:ext cx="5356635" cy="3706669"/>
            <a:chOff x="0" y="0"/>
            <a:chExt cx="1410801" cy="9762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801" cy="976242"/>
            </a:xfrm>
            <a:custGeom>
              <a:avLst/>
              <a:gdLst/>
              <a:ahLst/>
              <a:cxnLst/>
              <a:rect l="l" t="t" r="r" b="b"/>
              <a:pathLst>
                <a:path w="1410801" h="976242">
                  <a:moveTo>
                    <a:pt x="73710" y="0"/>
                  </a:moveTo>
                  <a:lnTo>
                    <a:pt x="1337091" y="0"/>
                  </a:lnTo>
                  <a:cubicBezTo>
                    <a:pt x="1356640" y="0"/>
                    <a:pt x="1375389" y="7766"/>
                    <a:pt x="1389212" y="21589"/>
                  </a:cubicBezTo>
                  <a:cubicBezTo>
                    <a:pt x="1403035" y="35412"/>
                    <a:pt x="1410801" y="54161"/>
                    <a:pt x="1410801" y="73710"/>
                  </a:cubicBezTo>
                  <a:lnTo>
                    <a:pt x="1410801" y="902532"/>
                  </a:lnTo>
                  <a:cubicBezTo>
                    <a:pt x="1410801" y="922081"/>
                    <a:pt x="1403035" y="940830"/>
                    <a:pt x="1389212" y="954653"/>
                  </a:cubicBezTo>
                  <a:cubicBezTo>
                    <a:pt x="1375389" y="968476"/>
                    <a:pt x="1356640" y="976242"/>
                    <a:pt x="1337091" y="976242"/>
                  </a:cubicBezTo>
                  <a:lnTo>
                    <a:pt x="73710" y="976242"/>
                  </a:lnTo>
                  <a:cubicBezTo>
                    <a:pt x="54161" y="976242"/>
                    <a:pt x="35412" y="968476"/>
                    <a:pt x="21589" y="954653"/>
                  </a:cubicBezTo>
                  <a:cubicBezTo>
                    <a:pt x="7766" y="940830"/>
                    <a:pt x="0" y="922081"/>
                    <a:pt x="0" y="902532"/>
                  </a:cubicBezTo>
                  <a:lnTo>
                    <a:pt x="0" y="73710"/>
                  </a:lnTo>
                  <a:cubicBezTo>
                    <a:pt x="0" y="54161"/>
                    <a:pt x="7766" y="35412"/>
                    <a:pt x="21589" y="21589"/>
                  </a:cubicBezTo>
                  <a:cubicBezTo>
                    <a:pt x="35412" y="7766"/>
                    <a:pt x="54161" y="0"/>
                    <a:pt x="737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410801" cy="105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21414" y="2212220"/>
            <a:ext cx="5356635" cy="3706669"/>
            <a:chOff x="0" y="0"/>
            <a:chExt cx="1410801" cy="9762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10801" cy="976242"/>
            </a:xfrm>
            <a:custGeom>
              <a:avLst/>
              <a:gdLst/>
              <a:ahLst/>
              <a:cxnLst/>
              <a:rect l="l" t="t" r="r" b="b"/>
              <a:pathLst>
                <a:path w="1410801" h="976242">
                  <a:moveTo>
                    <a:pt x="73710" y="0"/>
                  </a:moveTo>
                  <a:lnTo>
                    <a:pt x="1337091" y="0"/>
                  </a:lnTo>
                  <a:cubicBezTo>
                    <a:pt x="1356640" y="0"/>
                    <a:pt x="1375389" y="7766"/>
                    <a:pt x="1389212" y="21589"/>
                  </a:cubicBezTo>
                  <a:cubicBezTo>
                    <a:pt x="1403035" y="35412"/>
                    <a:pt x="1410801" y="54161"/>
                    <a:pt x="1410801" y="73710"/>
                  </a:cubicBezTo>
                  <a:lnTo>
                    <a:pt x="1410801" y="902532"/>
                  </a:lnTo>
                  <a:cubicBezTo>
                    <a:pt x="1410801" y="922081"/>
                    <a:pt x="1403035" y="940830"/>
                    <a:pt x="1389212" y="954653"/>
                  </a:cubicBezTo>
                  <a:cubicBezTo>
                    <a:pt x="1375389" y="968476"/>
                    <a:pt x="1356640" y="976242"/>
                    <a:pt x="1337091" y="976242"/>
                  </a:cubicBezTo>
                  <a:lnTo>
                    <a:pt x="73710" y="976242"/>
                  </a:lnTo>
                  <a:cubicBezTo>
                    <a:pt x="54161" y="976242"/>
                    <a:pt x="35412" y="968476"/>
                    <a:pt x="21589" y="954653"/>
                  </a:cubicBezTo>
                  <a:cubicBezTo>
                    <a:pt x="7766" y="940830"/>
                    <a:pt x="0" y="922081"/>
                    <a:pt x="0" y="902532"/>
                  </a:cubicBezTo>
                  <a:lnTo>
                    <a:pt x="0" y="73710"/>
                  </a:lnTo>
                  <a:cubicBezTo>
                    <a:pt x="0" y="54161"/>
                    <a:pt x="7766" y="35412"/>
                    <a:pt x="21589" y="21589"/>
                  </a:cubicBezTo>
                  <a:cubicBezTo>
                    <a:pt x="35412" y="7766"/>
                    <a:pt x="54161" y="0"/>
                    <a:pt x="737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410801" cy="105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97551" y="2148374"/>
            <a:ext cx="5356635" cy="3706669"/>
            <a:chOff x="0" y="0"/>
            <a:chExt cx="1410801" cy="9762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10801" cy="976242"/>
            </a:xfrm>
            <a:custGeom>
              <a:avLst/>
              <a:gdLst/>
              <a:ahLst/>
              <a:cxnLst/>
              <a:rect l="l" t="t" r="r" b="b"/>
              <a:pathLst>
                <a:path w="1410801" h="976242">
                  <a:moveTo>
                    <a:pt x="73710" y="0"/>
                  </a:moveTo>
                  <a:lnTo>
                    <a:pt x="1337091" y="0"/>
                  </a:lnTo>
                  <a:cubicBezTo>
                    <a:pt x="1356640" y="0"/>
                    <a:pt x="1375389" y="7766"/>
                    <a:pt x="1389212" y="21589"/>
                  </a:cubicBezTo>
                  <a:cubicBezTo>
                    <a:pt x="1403035" y="35412"/>
                    <a:pt x="1410801" y="54161"/>
                    <a:pt x="1410801" y="73710"/>
                  </a:cubicBezTo>
                  <a:lnTo>
                    <a:pt x="1410801" y="902532"/>
                  </a:lnTo>
                  <a:cubicBezTo>
                    <a:pt x="1410801" y="922081"/>
                    <a:pt x="1403035" y="940830"/>
                    <a:pt x="1389212" y="954653"/>
                  </a:cubicBezTo>
                  <a:cubicBezTo>
                    <a:pt x="1375389" y="968476"/>
                    <a:pt x="1356640" y="976242"/>
                    <a:pt x="1337091" y="976242"/>
                  </a:cubicBezTo>
                  <a:lnTo>
                    <a:pt x="73710" y="976242"/>
                  </a:lnTo>
                  <a:cubicBezTo>
                    <a:pt x="54161" y="976242"/>
                    <a:pt x="35412" y="968476"/>
                    <a:pt x="21589" y="954653"/>
                  </a:cubicBezTo>
                  <a:cubicBezTo>
                    <a:pt x="7766" y="940830"/>
                    <a:pt x="0" y="922081"/>
                    <a:pt x="0" y="902532"/>
                  </a:cubicBezTo>
                  <a:lnTo>
                    <a:pt x="0" y="73710"/>
                  </a:lnTo>
                  <a:cubicBezTo>
                    <a:pt x="0" y="54161"/>
                    <a:pt x="7766" y="35412"/>
                    <a:pt x="21589" y="21589"/>
                  </a:cubicBezTo>
                  <a:cubicBezTo>
                    <a:pt x="35412" y="7766"/>
                    <a:pt x="54161" y="0"/>
                    <a:pt x="737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410801" cy="105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45278" y="6204640"/>
            <a:ext cx="5356635" cy="3706669"/>
            <a:chOff x="0" y="0"/>
            <a:chExt cx="1410801" cy="9762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10801" cy="976242"/>
            </a:xfrm>
            <a:custGeom>
              <a:avLst/>
              <a:gdLst/>
              <a:ahLst/>
              <a:cxnLst/>
              <a:rect l="l" t="t" r="r" b="b"/>
              <a:pathLst>
                <a:path w="1410801" h="976242">
                  <a:moveTo>
                    <a:pt x="73710" y="0"/>
                  </a:moveTo>
                  <a:lnTo>
                    <a:pt x="1337091" y="0"/>
                  </a:lnTo>
                  <a:cubicBezTo>
                    <a:pt x="1356640" y="0"/>
                    <a:pt x="1375389" y="7766"/>
                    <a:pt x="1389212" y="21589"/>
                  </a:cubicBezTo>
                  <a:cubicBezTo>
                    <a:pt x="1403035" y="35412"/>
                    <a:pt x="1410801" y="54161"/>
                    <a:pt x="1410801" y="73710"/>
                  </a:cubicBezTo>
                  <a:lnTo>
                    <a:pt x="1410801" y="902532"/>
                  </a:lnTo>
                  <a:cubicBezTo>
                    <a:pt x="1410801" y="922081"/>
                    <a:pt x="1403035" y="940830"/>
                    <a:pt x="1389212" y="954653"/>
                  </a:cubicBezTo>
                  <a:cubicBezTo>
                    <a:pt x="1375389" y="968476"/>
                    <a:pt x="1356640" y="976242"/>
                    <a:pt x="1337091" y="976242"/>
                  </a:cubicBezTo>
                  <a:lnTo>
                    <a:pt x="73710" y="976242"/>
                  </a:lnTo>
                  <a:cubicBezTo>
                    <a:pt x="54161" y="976242"/>
                    <a:pt x="35412" y="968476"/>
                    <a:pt x="21589" y="954653"/>
                  </a:cubicBezTo>
                  <a:cubicBezTo>
                    <a:pt x="7766" y="940830"/>
                    <a:pt x="0" y="922081"/>
                    <a:pt x="0" y="902532"/>
                  </a:cubicBezTo>
                  <a:lnTo>
                    <a:pt x="0" y="73710"/>
                  </a:lnTo>
                  <a:cubicBezTo>
                    <a:pt x="0" y="54161"/>
                    <a:pt x="7766" y="35412"/>
                    <a:pt x="21589" y="21589"/>
                  </a:cubicBezTo>
                  <a:cubicBezTo>
                    <a:pt x="35412" y="7766"/>
                    <a:pt x="54161" y="0"/>
                    <a:pt x="737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410801" cy="105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521414" y="6204640"/>
            <a:ext cx="5356635" cy="3706669"/>
            <a:chOff x="0" y="0"/>
            <a:chExt cx="1410801" cy="97624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10801" cy="976242"/>
            </a:xfrm>
            <a:custGeom>
              <a:avLst/>
              <a:gdLst/>
              <a:ahLst/>
              <a:cxnLst/>
              <a:rect l="l" t="t" r="r" b="b"/>
              <a:pathLst>
                <a:path w="1410801" h="976242">
                  <a:moveTo>
                    <a:pt x="73710" y="0"/>
                  </a:moveTo>
                  <a:lnTo>
                    <a:pt x="1337091" y="0"/>
                  </a:lnTo>
                  <a:cubicBezTo>
                    <a:pt x="1356640" y="0"/>
                    <a:pt x="1375389" y="7766"/>
                    <a:pt x="1389212" y="21589"/>
                  </a:cubicBezTo>
                  <a:cubicBezTo>
                    <a:pt x="1403035" y="35412"/>
                    <a:pt x="1410801" y="54161"/>
                    <a:pt x="1410801" y="73710"/>
                  </a:cubicBezTo>
                  <a:lnTo>
                    <a:pt x="1410801" y="902532"/>
                  </a:lnTo>
                  <a:cubicBezTo>
                    <a:pt x="1410801" y="922081"/>
                    <a:pt x="1403035" y="940830"/>
                    <a:pt x="1389212" y="954653"/>
                  </a:cubicBezTo>
                  <a:cubicBezTo>
                    <a:pt x="1375389" y="968476"/>
                    <a:pt x="1356640" y="976242"/>
                    <a:pt x="1337091" y="976242"/>
                  </a:cubicBezTo>
                  <a:lnTo>
                    <a:pt x="73710" y="976242"/>
                  </a:lnTo>
                  <a:cubicBezTo>
                    <a:pt x="54161" y="976242"/>
                    <a:pt x="35412" y="968476"/>
                    <a:pt x="21589" y="954653"/>
                  </a:cubicBezTo>
                  <a:cubicBezTo>
                    <a:pt x="7766" y="940830"/>
                    <a:pt x="0" y="922081"/>
                    <a:pt x="0" y="902532"/>
                  </a:cubicBezTo>
                  <a:lnTo>
                    <a:pt x="0" y="73710"/>
                  </a:lnTo>
                  <a:cubicBezTo>
                    <a:pt x="0" y="54161"/>
                    <a:pt x="7766" y="35412"/>
                    <a:pt x="21589" y="21589"/>
                  </a:cubicBezTo>
                  <a:cubicBezTo>
                    <a:pt x="35412" y="7766"/>
                    <a:pt x="54161" y="0"/>
                    <a:pt x="737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410801" cy="105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401925" y="6204640"/>
            <a:ext cx="5356635" cy="3706669"/>
            <a:chOff x="0" y="0"/>
            <a:chExt cx="1410801" cy="9762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10801" cy="976242"/>
            </a:xfrm>
            <a:custGeom>
              <a:avLst/>
              <a:gdLst/>
              <a:ahLst/>
              <a:cxnLst/>
              <a:rect l="l" t="t" r="r" b="b"/>
              <a:pathLst>
                <a:path w="1410801" h="976242">
                  <a:moveTo>
                    <a:pt x="73710" y="0"/>
                  </a:moveTo>
                  <a:lnTo>
                    <a:pt x="1337091" y="0"/>
                  </a:lnTo>
                  <a:cubicBezTo>
                    <a:pt x="1356640" y="0"/>
                    <a:pt x="1375389" y="7766"/>
                    <a:pt x="1389212" y="21589"/>
                  </a:cubicBezTo>
                  <a:cubicBezTo>
                    <a:pt x="1403035" y="35412"/>
                    <a:pt x="1410801" y="54161"/>
                    <a:pt x="1410801" y="73710"/>
                  </a:cubicBezTo>
                  <a:lnTo>
                    <a:pt x="1410801" y="902532"/>
                  </a:lnTo>
                  <a:cubicBezTo>
                    <a:pt x="1410801" y="922081"/>
                    <a:pt x="1403035" y="940830"/>
                    <a:pt x="1389212" y="954653"/>
                  </a:cubicBezTo>
                  <a:cubicBezTo>
                    <a:pt x="1375389" y="968476"/>
                    <a:pt x="1356640" y="976242"/>
                    <a:pt x="1337091" y="976242"/>
                  </a:cubicBezTo>
                  <a:lnTo>
                    <a:pt x="73710" y="976242"/>
                  </a:lnTo>
                  <a:cubicBezTo>
                    <a:pt x="54161" y="976242"/>
                    <a:pt x="35412" y="968476"/>
                    <a:pt x="21589" y="954653"/>
                  </a:cubicBezTo>
                  <a:cubicBezTo>
                    <a:pt x="7766" y="940830"/>
                    <a:pt x="0" y="922081"/>
                    <a:pt x="0" y="902532"/>
                  </a:cubicBezTo>
                  <a:lnTo>
                    <a:pt x="0" y="73710"/>
                  </a:lnTo>
                  <a:cubicBezTo>
                    <a:pt x="0" y="54161"/>
                    <a:pt x="7766" y="35412"/>
                    <a:pt x="21589" y="21589"/>
                  </a:cubicBezTo>
                  <a:cubicBezTo>
                    <a:pt x="35412" y="7766"/>
                    <a:pt x="54161" y="0"/>
                    <a:pt x="737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1410801" cy="105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249775" y="3110324"/>
            <a:ext cx="1998756" cy="1708936"/>
          </a:xfrm>
          <a:custGeom>
            <a:avLst/>
            <a:gdLst/>
            <a:ahLst/>
            <a:cxnLst/>
            <a:rect l="l" t="t" r="r" b="b"/>
            <a:pathLst>
              <a:path w="1998756" h="1708936">
                <a:moveTo>
                  <a:pt x="0" y="0"/>
                </a:moveTo>
                <a:lnTo>
                  <a:pt x="1998755" y="0"/>
                </a:lnTo>
                <a:lnTo>
                  <a:pt x="1998755" y="1708936"/>
                </a:lnTo>
                <a:lnTo>
                  <a:pt x="0" y="170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87508" y="7179801"/>
            <a:ext cx="1471673" cy="1420833"/>
          </a:xfrm>
          <a:custGeom>
            <a:avLst/>
            <a:gdLst/>
            <a:ahLst/>
            <a:cxnLst/>
            <a:rect l="l" t="t" r="r" b="b"/>
            <a:pathLst>
              <a:path w="1471673" h="1420833">
                <a:moveTo>
                  <a:pt x="0" y="0"/>
                </a:moveTo>
                <a:lnTo>
                  <a:pt x="1471673" y="0"/>
                </a:lnTo>
                <a:lnTo>
                  <a:pt x="1471673" y="1420833"/>
                </a:lnTo>
                <a:lnTo>
                  <a:pt x="0" y="1420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4373901" y="7029189"/>
            <a:ext cx="1750503" cy="1722057"/>
          </a:xfrm>
          <a:custGeom>
            <a:avLst/>
            <a:gdLst/>
            <a:ahLst/>
            <a:cxnLst/>
            <a:rect l="l" t="t" r="r" b="b"/>
            <a:pathLst>
              <a:path w="1750503" h="1722057">
                <a:moveTo>
                  <a:pt x="0" y="0"/>
                </a:moveTo>
                <a:lnTo>
                  <a:pt x="1750503" y="0"/>
                </a:lnTo>
                <a:lnTo>
                  <a:pt x="1750503" y="1722057"/>
                </a:lnTo>
                <a:lnTo>
                  <a:pt x="0" y="1722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468647" y="8234681"/>
            <a:ext cx="2376367" cy="1410968"/>
          </a:xfrm>
          <a:custGeom>
            <a:avLst/>
            <a:gdLst/>
            <a:ahLst/>
            <a:cxnLst/>
            <a:rect l="l" t="t" r="r" b="b"/>
            <a:pathLst>
              <a:path w="2376367" h="1410968">
                <a:moveTo>
                  <a:pt x="0" y="0"/>
                </a:moveTo>
                <a:lnTo>
                  <a:pt x="2376367" y="0"/>
                </a:lnTo>
                <a:lnTo>
                  <a:pt x="2376367" y="1410968"/>
                </a:lnTo>
                <a:lnTo>
                  <a:pt x="0" y="141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351515" y="7797077"/>
            <a:ext cx="1117132" cy="1117132"/>
          </a:xfrm>
          <a:custGeom>
            <a:avLst/>
            <a:gdLst/>
            <a:ahLst/>
            <a:cxnLst/>
            <a:rect l="l" t="t" r="r" b="b"/>
            <a:pathLst>
              <a:path w="1117132" h="1117132">
                <a:moveTo>
                  <a:pt x="0" y="0"/>
                </a:moveTo>
                <a:lnTo>
                  <a:pt x="1117132" y="0"/>
                </a:lnTo>
                <a:lnTo>
                  <a:pt x="1117132" y="1117132"/>
                </a:lnTo>
                <a:lnTo>
                  <a:pt x="0" y="1117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2340259" y="7835432"/>
            <a:ext cx="520211" cy="520211"/>
          </a:xfrm>
          <a:custGeom>
            <a:avLst/>
            <a:gdLst/>
            <a:ahLst/>
            <a:cxnLst/>
            <a:rect l="l" t="t" r="r" b="b"/>
            <a:pathLst>
              <a:path w="520211" h="520211">
                <a:moveTo>
                  <a:pt x="0" y="0"/>
                </a:moveTo>
                <a:lnTo>
                  <a:pt x="520211" y="0"/>
                </a:lnTo>
                <a:lnTo>
                  <a:pt x="520211" y="520211"/>
                </a:lnTo>
                <a:lnTo>
                  <a:pt x="0" y="520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8287395" y="2958871"/>
            <a:ext cx="1891243" cy="1508267"/>
          </a:xfrm>
          <a:custGeom>
            <a:avLst/>
            <a:gdLst/>
            <a:ahLst/>
            <a:cxnLst/>
            <a:rect l="l" t="t" r="r" b="b"/>
            <a:pathLst>
              <a:path w="1891243" h="1508267">
                <a:moveTo>
                  <a:pt x="0" y="0"/>
                </a:moveTo>
                <a:lnTo>
                  <a:pt x="1891243" y="0"/>
                </a:lnTo>
                <a:lnTo>
                  <a:pt x="1891243" y="1508266"/>
                </a:lnTo>
                <a:lnTo>
                  <a:pt x="0" y="15082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067061" y="4982833"/>
            <a:ext cx="451306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Have more energy</a:t>
            </a:r>
          </a:p>
        </p:txBody>
      </p:sp>
      <p:sp>
        <p:nvSpPr>
          <p:cNvPr id="35" name="Freeform 35"/>
          <p:cNvSpPr/>
          <p:nvPr/>
        </p:nvSpPr>
        <p:spPr>
          <a:xfrm>
            <a:off x="2265408" y="3181197"/>
            <a:ext cx="1884281" cy="1820687"/>
          </a:xfrm>
          <a:custGeom>
            <a:avLst/>
            <a:gdLst/>
            <a:ahLst/>
            <a:cxnLst/>
            <a:rect l="l" t="t" r="r" b="b"/>
            <a:pathLst>
              <a:path w="1884281" h="1820687">
                <a:moveTo>
                  <a:pt x="0" y="0"/>
                </a:moveTo>
                <a:lnTo>
                  <a:pt x="1884281" y="0"/>
                </a:lnTo>
                <a:lnTo>
                  <a:pt x="1884281" y="1820686"/>
                </a:lnTo>
                <a:lnTo>
                  <a:pt x="0" y="1820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02070" y="455701"/>
            <a:ext cx="15134203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Why Choose Home Hemodialysis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62361" y="4429037"/>
            <a:ext cx="4513068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Less waste and fluid buildup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62361" y="2214016"/>
            <a:ext cx="451306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Gentle dialysis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666650" y="4982833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of home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666650" y="2160676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Comfort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127505" y="6255932"/>
            <a:ext cx="419167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Travel and work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909677" y="8778240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flexibility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290969" y="8913171"/>
            <a:ext cx="3916367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food flexibility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66650" y="6147490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2214016"/>
            <a:ext cx="451306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Feel better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7061" y="6255932"/>
            <a:ext cx="4513068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No transportation concerns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97" y="-79498"/>
            <a:ext cx="18590092" cy="8082915"/>
            <a:chOff x="0" y="0"/>
            <a:chExt cx="489615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6156" cy="2128834"/>
            </a:xfrm>
            <a:custGeom>
              <a:avLst/>
              <a:gdLst/>
              <a:ahLst/>
              <a:cxnLst/>
              <a:rect l="l" t="t" r="r" b="b"/>
              <a:pathLst>
                <a:path w="4896156" h="2128834">
                  <a:moveTo>
                    <a:pt x="0" y="0"/>
                  </a:moveTo>
                  <a:lnTo>
                    <a:pt x="4896156" y="0"/>
                  </a:lnTo>
                  <a:lnTo>
                    <a:pt x="489615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615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4470" y="1930510"/>
            <a:ext cx="5394498" cy="3126099"/>
            <a:chOff x="0" y="0"/>
            <a:chExt cx="1420773" cy="8233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2070" y="455701"/>
            <a:ext cx="1634349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To Think About for Home Hemo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454479" y="1930510"/>
            <a:ext cx="5394498" cy="3126099"/>
            <a:chOff x="0" y="0"/>
            <a:chExt cx="1420773" cy="8233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54474" y="1930510"/>
            <a:ext cx="5394498" cy="3126099"/>
            <a:chOff x="0" y="0"/>
            <a:chExt cx="1420773" cy="8233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54474" y="5260809"/>
            <a:ext cx="5394498" cy="3126099"/>
            <a:chOff x="0" y="0"/>
            <a:chExt cx="1420773" cy="82333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453798" y="5260809"/>
            <a:ext cx="5394498" cy="3126099"/>
            <a:chOff x="0" y="0"/>
            <a:chExt cx="1420773" cy="8233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4285682" y="3027121"/>
            <a:ext cx="1859991" cy="1795737"/>
          </a:xfrm>
          <a:custGeom>
            <a:avLst/>
            <a:gdLst/>
            <a:ahLst/>
            <a:cxnLst/>
            <a:rect l="l" t="t" r="r" b="b"/>
            <a:pathLst>
              <a:path w="1859991" h="1795737">
                <a:moveTo>
                  <a:pt x="0" y="0"/>
                </a:moveTo>
                <a:lnTo>
                  <a:pt x="1859992" y="0"/>
                </a:lnTo>
                <a:lnTo>
                  <a:pt x="1859992" y="1795737"/>
                </a:lnTo>
                <a:lnTo>
                  <a:pt x="0" y="1795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654470" y="5260809"/>
            <a:ext cx="5394498" cy="3078474"/>
            <a:chOff x="0" y="0"/>
            <a:chExt cx="1420773" cy="8107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20773" cy="810792"/>
            </a:xfrm>
            <a:custGeom>
              <a:avLst/>
              <a:gdLst/>
              <a:ahLst/>
              <a:cxnLst/>
              <a:rect l="l" t="t" r="r" b="b"/>
              <a:pathLst>
                <a:path w="1420773" h="810792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37599"/>
                  </a:lnTo>
                  <a:cubicBezTo>
                    <a:pt x="1420773" y="778022"/>
                    <a:pt x="1388004" y="810792"/>
                    <a:pt x="1347581" y="810792"/>
                  </a:cubicBezTo>
                  <a:lnTo>
                    <a:pt x="73193" y="810792"/>
                  </a:lnTo>
                  <a:cubicBezTo>
                    <a:pt x="32769" y="810792"/>
                    <a:pt x="0" y="778022"/>
                    <a:pt x="0" y="737599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1420773" cy="886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2337775" y="6123132"/>
            <a:ext cx="2013399" cy="2013399"/>
          </a:xfrm>
          <a:custGeom>
            <a:avLst/>
            <a:gdLst/>
            <a:ahLst/>
            <a:cxnLst/>
            <a:rect l="l" t="t" r="r" b="b"/>
            <a:pathLst>
              <a:path w="2013399" h="2013399">
                <a:moveTo>
                  <a:pt x="0" y="0"/>
                </a:moveTo>
                <a:lnTo>
                  <a:pt x="2013399" y="0"/>
                </a:lnTo>
                <a:lnTo>
                  <a:pt x="2013399" y="2013399"/>
                </a:lnTo>
                <a:lnTo>
                  <a:pt x="0" y="2013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8446869" y="6123132"/>
            <a:ext cx="1609028" cy="2082885"/>
          </a:xfrm>
          <a:custGeom>
            <a:avLst/>
            <a:gdLst/>
            <a:ahLst/>
            <a:cxnLst/>
            <a:rect l="l" t="t" r="r" b="b"/>
            <a:pathLst>
              <a:path w="1609028" h="2082885">
                <a:moveTo>
                  <a:pt x="0" y="0"/>
                </a:moveTo>
                <a:lnTo>
                  <a:pt x="1609028" y="0"/>
                </a:lnTo>
                <a:lnTo>
                  <a:pt x="1609028" y="2082885"/>
                </a:lnTo>
                <a:lnTo>
                  <a:pt x="0" y="2082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397578" y="2798521"/>
            <a:ext cx="1953596" cy="1953596"/>
          </a:xfrm>
          <a:custGeom>
            <a:avLst/>
            <a:gdLst/>
            <a:ahLst/>
            <a:cxnLst/>
            <a:rect l="l" t="t" r="r" b="b"/>
            <a:pathLst>
              <a:path w="1953596" h="1953596">
                <a:moveTo>
                  <a:pt x="0" y="0"/>
                </a:moveTo>
                <a:lnTo>
                  <a:pt x="1953596" y="0"/>
                </a:lnTo>
                <a:lnTo>
                  <a:pt x="1953596" y="1953596"/>
                </a:lnTo>
                <a:lnTo>
                  <a:pt x="0" y="19535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453489" y="2031133"/>
            <a:ext cx="379646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Responsibility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46640" y="2000326"/>
            <a:ext cx="300881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Travel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470" y="5255452"/>
            <a:ext cx="539449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Home and supplies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422640" y="5255452"/>
            <a:ext cx="565816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Training and support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430198" y="1990105"/>
            <a:ext cx="379646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Lab draw</a:t>
            </a:r>
          </a:p>
        </p:txBody>
      </p:sp>
      <p:sp>
        <p:nvSpPr>
          <p:cNvPr id="36" name="Freeform 36"/>
          <p:cNvSpPr/>
          <p:nvPr/>
        </p:nvSpPr>
        <p:spPr>
          <a:xfrm rot="2700000">
            <a:off x="14081518" y="5804630"/>
            <a:ext cx="2099776" cy="2099776"/>
          </a:xfrm>
          <a:custGeom>
            <a:avLst/>
            <a:gdLst/>
            <a:ahLst/>
            <a:cxnLst/>
            <a:rect l="l" t="t" r="r" b="b"/>
            <a:pathLst>
              <a:path w="2099776" h="2099776">
                <a:moveTo>
                  <a:pt x="0" y="0"/>
                </a:moveTo>
                <a:lnTo>
                  <a:pt x="2099776" y="0"/>
                </a:lnTo>
                <a:lnTo>
                  <a:pt x="2099776" y="2099776"/>
                </a:lnTo>
                <a:lnTo>
                  <a:pt x="0" y="20997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3113836" y="5255452"/>
            <a:ext cx="403514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Comfort with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134158" y="7523357"/>
            <a:ext cx="403514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needles</a:t>
            </a:r>
          </a:p>
        </p:txBody>
      </p:sp>
      <p:sp>
        <p:nvSpPr>
          <p:cNvPr id="39" name="AutoShape 39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8419739" y="2958728"/>
            <a:ext cx="1636157" cy="1633183"/>
          </a:xfrm>
          <a:custGeom>
            <a:avLst/>
            <a:gdLst/>
            <a:ahLst/>
            <a:cxnLst/>
            <a:rect l="l" t="t" r="r" b="b"/>
            <a:pathLst>
              <a:path w="1636157" h="1633183">
                <a:moveTo>
                  <a:pt x="0" y="0"/>
                </a:moveTo>
                <a:lnTo>
                  <a:pt x="1636158" y="0"/>
                </a:lnTo>
                <a:lnTo>
                  <a:pt x="1636158" y="1633183"/>
                </a:lnTo>
                <a:lnTo>
                  <a:pt x="0" y="16331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096" y="-79498"/>
            <a:ext cx="18558293" cy="8082915"/>
            <a:chOff x="0" y="0"/>
            <a:chExt cx="4887781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7781" cy="2128834"/>
            </a:xfrm>
            <a:custGeom>
              <a:avLst/>
              <a:gdLst/>
              <a:ahLst/>
              <a:cxnLst/>
              <a:rect l="l" t="t" r="r" b="b"/>
              <a:pathLst>
                <a:path w="4887781" h="2128834">
                  <a:moveTo>
                    <a:pt x="0" y="0"/>
                  </a:moveTo>
                  <a:lnTo>
                    <a:pt x="4887781" y="0"/>
                  </a:lnTo>
                  <a:lnTo>
                    <a:pt x="4887781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87781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02070" y="2001277"/>
            <a:ext cx="4034019" cy="5870925"/>
            <a:chOff x="0" y="0"/>
            <a:chExt cx="1062458" cy="15462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5909" y="1930510"/>
            <a:ext cx="4034019" cy="5870925"/>
            <a:chOff x="0" y="0"/>
            <a:chExt cx="1062458" cy="15462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79342" y="1930510"/>
            <a:ext cx="4034019" cy="5870925"/>
            <a:chOff x="0" y="0"/>
            <a:chExt cx="1062458" cy="15462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82626" y="1930510"/>
            <a:ext cx="4034019" cy="5870925"/>
            <a:chOff x="0" y="0"/>
            <a:chExt cx="1062458" cy="15462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042187" y="3803620"/>
            <a:ext cx="2251076" cy="2914014"/>
          </a:xfrm>
          <a:custGeom>
            <a:avLst/>
            <a:gdLst/>
            <a:ahLst/>
            <a:cxnLst/>
            <a:rect l="l" t="t" r="r" b="b"/>
            <a:pathLst>
              <a:path w="2251076" h="2914014">
                <a:moveTo>
                  <a:pt x="0" y="0"/>
                </a:moveTo>
                <a:lnTo>
                  <a:pt x="2251075" y="0"/>
                </a:lnTo>
                <a:lnTo>
                  <a:pt x="2251075" y="2914014"/>
                </a:lnTo>
                <a:lnTo>
                  <a:pt x="0" y="2914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769653" y="4500399"/>
            <a:ext cx="2461142" cy="2376121"/>
          </a:xfrm>
          <a:custGeom>
            <a:avLst/>
            <a:gdLst/>
            <a:ahLst/>
            <a:cxnLst/>
            <a:rect l="l" t="t" r="r" b="b"/>
            <a:pathLst>
              <a:path w="2461142" h="2376121">
                <a:moveTo>
                  <a:pt x="0" y="0"/>
                </a:moveTo>
                <a:lnTo>
                  <a:pt x="2461143" y="0"/>
                </a:lnTo>
                <a:lnTo>
                  <a:pt x="2461143" y="2376121"/>
                </a:lnTo>
                <a:lnTo>
                  <a:pt x="0" y="2376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2912566" y="5850090"/>
            <a:ext cx="4468514" cy="4436910"/>
            <a:chOff x="0" y="0"/>
            <a:chExt cx="81859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590" cy="812800"/>
            </a:xfrm>
            <a:custGeom>
              <a:avLst/>
              <a:gdLst/>
              <a:ahLst/>
              <a:cxnLst/>
              <a:rect l="l" t="t" r="r" b="b"/>
              <a:pathLst>
                <a:path w="818590" h="812800">
                  <a:moveTo>
                    <a:pt x="409295" y="0"/>
                  </a:moveTo>
                  <a:cubicBezTo>
                    <a:pt x="183248" y="0"/>
                    <a:pt x="0" y="181951"/>
                    <a:pt x="0" y="406400"/>
                  </a:cubicBezTo>
                  <a:cubicBezTo>
                    <a:pt x="0" y="630849"/>
                    <a:pt x="183248" y="812800"/>
                    <a:pt x="409295" y="812800"/>
                  </a:cubicBezTo>
                  <a:cubicBezTo>
                    <a:pt x="635342" y="812800"/>
                    <a:pt x="818590" y="630849"/>
                    <a:pt x="818590" y="406400"/>
                  </a:cubicBezTo>
                  <a:cubicBezTo>
                    <a:pt x="818590" y="181951"/>
                    <a:pt x="635342" y="0"/>
                    <a:pt x="409295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743" y="0"/>
              <a:ext cx="66510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43026" y="5960408"/>
            <a:ext cx="4216274" cy="421627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1274950">
            <a:off x="13698801" y="6374887"/>
            <a:ext cx="2075016" cy="1652231"/>
          </a:xfrm>
          <a:custGeom>
            <a:avLst/>
            <a:gdLst/>
            <a:ahLst/>
            <a:cxnLst/>
            <a:rect l="l" t="t" r="r" b="b"/>
            <a:pathLst>
              <a:path w="2075016" h="1652231">
                <a:moveTo>
                  <a:pt x="0" y="0"/>
                </a:moveTo>
                <a:lnTo>
                  <a:pt x="2075016" y="0"/>
                </a:lnTo>
                <a:lnTo>
                  <a:pt x="2075016" y="1652231"/>
                </a:lnTo>
                <a:lnTo>
                  <a:pt x="0" y="1652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9867114" y="4936739"/>
            <a:ext cx="1884819" cy="2132752"/>
          </a:xfrm>
          <a:custGeom>
            <a:avLst/>
            <a:gdLst/>
            <a:ahLst/>
            <a:cxnLst/>
            <a:rect l="l" t="t" r="r" b="b"/>
            <a:pathLst>
              <a:path w="1884819" h="2132752">
                <a:moveTo>
                  <a:pt x="0" y="0"/>
                </a:moveTo>
                <a:lnTo>
                  <a:pt x="1884820" y="0"/>
                </a:lnTo>
                <a:lnTo>
                  <a:pt x="1884820" y="2132752"/>
                </a:lnTo>
                <a:lnTo>
                  <a:pt x="0" y="2132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2519079" y="3494044"/>
            <a:ext cx="2012711" cy="201271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2789463" y="3803620"/>
            <a:ext cx="1480541" cy="1393559"/>
          </a:xfrm>
          <a:custGeom>
            <a:avLst/>
            <a:gdLst/>
            <a:ahLst/>
            <a:cxnLst/>
            <a:rect l="l" t="t" r="r" b="b"/>
            <a:pathLst>
              <a:path w="1480541" h="1393559">
                <a:moveTo>
                  <a:pt x="0" y="0"/>
                </a:moveTo>
                <a:lnTo>
                  <a:pt x="1480541" y="0"/>
                </a:lnTo>
                <a:lnTo>
                  <a:pt x="1480541" y="1393559"/>
                </a:lnTo>
                <a:lnTo>
                  <a:pt x="0" y="1393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2523378" y="5688460"/>
            <a:ext cx="2012711" cy="201271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02070" y="3494044"/>
            <a:ext cx="2012711" cy="2012711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 rot="8100000">
            <a:off x="2956560" y="6200133"/>
            <a:ext cx="1146347" cy="1130585"/>
          </a:xfrm>
          <a:custGeom>
            <a:avLst/>
            <a:gdLst/>
            <a:ahLst/>
            <a:cxnLst/>
            <a:rect l="l" t="t" r="r" b="b"/>
            <a:pathLst>
              <a:path w="1146347" h="1130585">
                <a:moveTo>
                  <a:pt x="0" y="0"/>
                </a:moveTo>
                <a:lnTo>
                  <a:pt x="1146347" y="0"/>
                </a:lnTo>
                <a:lnTo>
                  <a:pt x="1146347" y="1130584"/>
                </a:lnTo>
                <a:lnTo>
                  <a:pt x="0" y="11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-9712624">
            <a:off x="15249796" y="4024339"/>
            <a:ext cx="2050338" cy="1824801"/>
          </a:xfrm>
          <a:custGeom>
            <a:avLst/>
            <a:gdLst/>
            <a:ahLst/>
            <a:cxnLst/>
            <a:rect l="l" t="t" r="r" b="b"/>
            <a:pathLst>
              <a:path w="2050338" h="1824801">
                <a:moveTo>
                  <a:pt x="0" y="0"/>
                </a:moveTo>
                <a:lnTo>
                  <a:pt x="2050338" y="0"/>
                </a:lnTo>
                <a:lnTo>
                  <a:pt x="2050338" y="1824800"/>
                </a:lnTo>
                <a:lnTo>
                  <a:pt x="0" y="182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43"/>
          <p:cNvGrpSpPr/>
          <p:nvPr/>
        </p:nvGrpSpPr>
        <p:grpSpPr>
          <a:xfrm>
            <a:off x="506368" y="5688460"/>
            <a:ext cx="2012711" cy="2012711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774853" y="6029742"/>
            <a:ext cx="1407451" cy="1375784"/>
          </a:xfrm>
          <a:custGeom>
            <a:avLst/>
            <a:gdLst/>
            <a:ahLst/>
            <a:cxnLst/>
            <a:rect l="l" t="t" r="r" b="b"/>
            <a:pathLst>
              <a:path w="1407451" h="1375784">
                <a:moveTo>
                  <a:pt x="0" y="0"/>
                </a:moveTo>
                <a:lnTo>
                  <a:pt x="1407452" y="0"/>
                </a:lnTo>
                <a:lnTo>
                  <a:pt x="1407452" y="1375784"/>
                </a:lnTo>
                <a:lnTo>
                  <a:pt x="0" y="1375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821675" y="3803620"/>
            <a:ext cx="1382097" cy="1382097"/>
          </a:xfrm>
          <a:custGeom>
            <a:avLst/>
            <a:gdLst/>
            <a:ahLst/>
            <a:cxnLst/>
            <a:rect l="l" t="t" r="r" b="b"/>
            <a:pathLst>
              <a:path w="1382097" h="1382097">
                <a:moveTo>
                  <a:pt x="0" y="0"/>
                </a:moveTo>
                <a:lnTo>
                  <a:pt x="1382097" y="0"/>
                </a:lnTo>
                <a:lnTo>
                  <a:pt x="1382097" y="1382097"/>
                </a:lnTo>
                <a:lnTo>
                  <a:pt x="0" y="13820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502070" y="455701"/>
            <a:ext cx="663717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Responsibility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853" y="2054164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Keep Daily Records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655409" y="2054164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In-Clinic Visit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255998" y="2053812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Travel Coordination</a:t>
            </a:r>
          </a:p>
        </p:txBody>
      </p:sp>
      <p:sp>
        <p:nvSpPr>
          <p:cNvPr id="52" name="TextBox 52"/>
          <p:cNvSpPr txBox="1"/>
          <p:nvPr/>
        </p:nvSpPr>
        <p:spPr>
          <a:xfrm rot="-861840">
            <a:off x="13328351" y="7825111"/>
            <a:ext cx="3922880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Communication is KEY!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140545" y="2054164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Medication Changes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03417"/>
            <a:chOff x="0" y="0"/>
            <a:chExt cx="4816593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07896"/>
            </a:xfrm>
            <a:custGeom>
              <a:avLst/>
              <a:gdLst/>
              <a:ahLst/>
              <a:cxnLst/>
              <a:rect l="l" t="t" r="r" b="b"/>
              <a:pathLst>
                <a:path w="4816592" h="2107896">
                  <a:moveTo>
                    <a:pt x="0" y="0"/>
                  </a:moveTo>
                  <a:lnTo>
                    <a:pt x="4816592" y="0"/>
                  </a:lnTo>
                  <a:lnTo>
                    <a:pt x="4816592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14350" y="6028884"/>
            <a:ext cx="3269365" cy="1315332"/>
            <a:chOff x="0" y="0"/>
            <a:chExt cx="861067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1067" cy="346425"/>
            </a:xfrm>
            <a:custGeom>
              <a:avLst/>
              <a:gdLst/>
              <a:ahLst/>
              <a:cxnLst/>
              <a:rect l="l" t="t" r="r" b="b"/>
              <a:pathLst>
                <a:path w="861067" h="346425">
                  <a:moveTo>
                    <a:pt x="120769" y="0"/>
                  </a:moveTo>
                  <a:lnTo>
                    <a:pt x="740298" y="0"/>
                  </a:lnTo>
                  <a:cubicBezTo>
                    <a:pt x="806997" y="0"/>
                    <a:pt x="861067" y="54070"/>
                    <a:pt x="861067" y="120769"/>
                  </a:cubicBezTo>
                  <a:lnTo>
                    <a:pt x="861067" y="225656"/>
                  </a:lnTo>
                  <a:cubicBezTo>
                    <a:pt x="861067" y="292355"/>
                    <a:pt x="806997" y="346425"/>
                    <a:pt x="740298" y="346425"/>
                  </a:cubicBezTo>
                  <a:lnTo>
                    <a:pt x="120769" y="346425"/>
                  </a:lnTo>
                  <a:cubicBezTo>
                    <a:pt x="54070" y="346425"/>
                    <a:pt x="0" y="292355"/>
                    <a:pt x="0" y="225656"/>
                  </a:cubicBezTo>
                  <a:lnTo>
                    <a:pt x="0" y="120769"/>
                  </a:lnTo>
                  <a:cubicBezTo>
                    <a:pt x="0" y="54070"/>
                    <a:pt x="54070" y="0"/>
                    <a:pt x="120769" y="0"/>
                  </a:cubicBezTo>
                  <a:close/>
                </a:path>
              </a:pathLst>
            </a:custGeom>
            <a:solidFill>
              <a:srgbClr val="5456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6106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047750" y="6914268"/>
            <a:ext cx="3086100" cy="1315332"/>
            <a:chOff x="0" y="0"/>
            <a:chExt cx="812800" cy="3464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46425"/>
            </a:xfrm>
            <a:custGeom>
              <a:avLst/>
              <a:gdLst/>
              <a:ahLst/>
              <a:cxnLst/>
              <a:rect l="l" t="t" r="r" b="b"/>
              <a:pathLst>
                <a:path w="812800" h="346425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18484"/>
                  </a:lnTo>
                  <a:cubicBezTo>
                    <a:pt x="812800" y="252416"/>
                    <a:pt x="799321" y="284958"/>
                    <a:pt x="775327" y="308952"/>
                  </a:cubicBezTo>
                  <a:cubicBezTo>
                    <a:pt x="751333" y="332945"/>
                    <a:pt x="718791" y="346425"/>
                    <a:pt x="684859" y="346425"/>
                  </a:cubicBezTo>
                  <a:lnTo>
                    <a:pt x="127941" y="346425"/>
                  </a:lnTo>
                  <a:cubicBezTo>
                    <a:pt x="94009" y="346425"/>
                    <a:pt x="61467" y="332945"/>
                    <a:pt x="37473" y="308952"/>
                  </a:cubicBezTo>
                  <a:cubicBezTo>
                    <a:pt x="13479" y="284958"/>
                    <a:pt x="0" y="252416"/>
                    <a:pt x="0" y="21848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5456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33134" y="7942968"/>
            <a:ext cx="16634743" cy="1315332"/>
            <a:chOff x="0" y="0"/>
            <a:chExt cx="4381167" cy="3464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81167" cy="346425"/>
            </a:xfrm>
            <a:custGeom>
              <a:avLst/>
              <a:gdLst/>
              <a:ahLst/>
              <a:cxnLst/>
              <a:rect l="l" t="t" r="r" b="b"/>
              <a:pathLst>
                <a:path w="4381167" h="346425">
                  <a:moveTo>
                    <a:pt x="23736" y="0"/>
                  </a:moveTo>
                  <a:lnTo>
                    <a:pt x="4357431" y="0"/>
                  </a:lnTo>
                  <a:cubicBezTo>
                    <a:pt x="4370540" y="0"/>
                    <a:pt x="4381167" y="10627"/>
                    <a:pt x="4381167" y="23736"/>
                  </a:cubicBezTo>
                  <a:lnTo>
                    <a:pt x="4381167" y="322689"/>
                  </a:lnTo>
                  <a:cubicBezTo>
                    <a:pt x="4381167" y="328984"/>
                    <a:pt x="4378666" y="335021"/>
                    <a:pt x="4374215" y="339473"/>
                  </a:cubicBezTo>
                  <a:cubicBezTo>
                    <a:pt x="4369764" y="343924"/>
                    <a:pt x="4363726" y="346425"/>
                    <a:pt x="4357431" y="346425"/>
                  </a:cubicBezTo>
                  <a:lnTo>
                    <a:pt x="23736" y="346425"/>
                  </a:lnTo>
                  <a:cubicBezTo>
                    <a:pt x="17441" y="346425"/>
                    <a:pt x="11403" y="343924"/>
                    <a:pt x="6952" y="339473"/>
                  </a:cubicBezTo>
                  <a:cubicBezTo>
                    <a:pt x="2501" y="335021"/>
                    <a:pt x="0" y="328984"/>
                    <a:pt x="0" y="322689"/>
                  </a:cubicBezTo>
                  <a:lnTo>
                    <a:pt x="0" y="23736"/>
                  </a:lnTo>
                  <a:cubicBezTo>
                    <a:pt x="0" y="17441"/>
                    <a:pt x="2501" y="11403"/>
                    <a:pt x="6952" y="6952"/>
                  </a:cubicBezTo>
                  <a:cubicBezTo>
                    <a:pt x="11403" y="2501"/>
                    <a:pt x="17441" y="0"/>
                    <a:pt x="23736" y="0"/>
                  </a:cubicBezTo>
                  <a:close/>
                </a:path>
              </a:pathLst>
            </a:custGeom>
            <a:solidFill>
              <a:srgbClr val="5456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438116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7344216"/>
            <a:ext cx="1933134" cy="945618"/>
            <a:chOff x="0" y="0"/>
            <a:chExt cx="509138" cy="2490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138" cy="249052"/>
            </a:xfrm>
            <a:custGeom>
              <a:avLst/>
              <a:gdLst/>
              <a:ahLst/>
              <a:cxnLst/>
              <a:rect l="l" t="t" r="r" b="b"/>
              <a:pathLst>
                <a:path w="509138" h="249052">
                  <a:moveTo>
                    <a:pt x="0" y="0"/>
                  </a:moveTo>
                  <a:lnTo>
                    <a:pt x="509138" y="0"/>
                  </a:lnTo>
                  <a:lnTo>
                    <a:pt x="509138" y="249052"/>
                  </a:lnTo>
                  <a:lnTo>
                    <a:pt x="0" y="249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509138" cy="32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2533651" y="6653899"/>
            <a:ext cx="19050" cy="192749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45930" y="7496604"/>
            <a:ext cx="1441275" cy="1441275"/>
          </a:xfrm>
          <a:custGeom>
            <a:avLst/>
            <a:gdLst/>
            <a:ahLst/>
            <a:cxnLst/>
            <a:rect l="l" t="t" r="r" b="b"/>
            <a:pathLst>
              <a:path w="1441275" h="1441275">
                <a:moveTo>
                  <a:pt x="0" y="0"/>
                </a:moveTo>
                <a:lnTo>
                  <a:pt x="1441275" y="0"/>
                </a:lnTo>
                <a:lnTo>
                  <a:pt x="1441275" y="1441275"/>
                </a:lnTo>
                <a:lnTo>
                  <a:pt x="0" y="1441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388850" y="2489767"/>
            <a:ext cx="11943918" cy="423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How kidneys work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What is Home Hemodialysis (HH)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Why choose HH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Considerations for HH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Training and Support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0" y="973268"/>
            <a:ext cx="1161954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We Will Learn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17538" y="7969591"/>
            <a:ext cx="10202334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What is your next step?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533651" y="8562346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 flipV="1">
            <a:off x="0" y="6653899"/>
            <a:ext cx="2533651" cy="3265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904638">
            <a:off x="2104301" y="6799559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4926659" y="7055884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1" y="0"/>
                </a:lnTo>
                <a:lnTo>
                  <a:pt x="3144531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3077612" y="3604990"/>
            <a:ext cx="4639701" cy="3966945"/>
          </a:xfrm>
          <a:custGeom>
            <a:avLst/>
            <a:gdLst/>
            <a:ahLst/>
            <a:cxnLst/>
            <a:rect l="l" t="t" r="r" b="b"/>
            <a:pathLst>
              <a:path w="4639701" h="3966945">
                <a:moveTo>
                  <a:pt x="0" y="0"/>
                </a:moveTo>
                <a:lnTo>
                  <a:pt x="4639701" y="0"/>
                </a:lnTo>
                <a:lnTo>
                  <a:pt x="4639701" y="3966944"/>
                </a:lnTo>
                <a:lnTo>
                  <a:pt x="0" y="3966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97" y="-79498"/>
            <a:ext cx="18590092" cy="8082915"/>
            <a:chOff x="0" y="0"/>
            <a:chExt cx="489615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6156" cy="2128834"/>
            </a:xfrm>
            <a:custGeom>
              <a:avLst/>
              <a:gdLst/>
              <a:ahLst/>
              <a:cxnLst/>
              <a:rect l="l" t="t" r="r" b="b"/>
              <a:pathLst>
                <a:path w="4896156" h="2128834">
                  <a:moveTo>
                    <a:pt x="0" y="0"/>
                  </a:moveTo>
                  <a:lnTo>
                    <a:pt x="4896156" y="0"/>
                  </a:lnTo>
                  <a:lnTo>
                    <a:pt x="489615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615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1639" y="2357161"/>
            <a:ext cx="3751099" cy="5322565"/>
            <a:chOff x="0" y="0"/>
            <a:chExt cx="987944" cy="14018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7944" cy="1401828"/>
            </a:xfrm>
            <a:custGeom>
              <a:avLst/>
              <a:gdLst/>
              <a:ahLst/>
              <a:cxnLst/>
              <a:rect l="l" t="t" r="r" b="b"/>
              <a:pathLst>
                <a:path w="987944" h="1401828">
                  <a:moveTo>
                    <a:pt x="105259" y="0"/>
                  </a:moveTo>
                  <a:lnTo>
                    <a:pt x="882685" y="0"/>
                  </a:lnTo>
                  <a:cubicBezTo>
                    <a:pt x="910601" y="0"/>
                    <a:pt x="937374" y="11090"/>
                    <a:pt x="957114" y="30830"/>
                  </a:cubicBezTo>
                  <a:cubicBezTo>
                    <a:pt x="976854" y="50570"/>
                    <a:pt x="987944" y="77343"/>
                    <a:pt x="987944" y="105259"/>
                  </a:cubicBezTo>
                  <a:lnTo>
                    <a:pt x="987944" y="1296569"/>
                  </a:lnTo>
                  <a:cubicBezTo>
                    <a:pt x="987944" y="1324485"/>
                    <a:pt x="976854" y="1351258"/>
                    <a:pt x="957114" y="1370998"/>
                  </a:cubicBezTo>
                  <a:cubicBezTo>
                    <a:pt x="937374" y="1390738"/>
                    <a:pt x="910601" y="1401828"/>
                    <a:pt x="882685" y="1401828"/>
                  </a:cubicBezTo>
                  <a:lnTo>
                    <a:pt x="105259" y="1401828"/>
                  </a:lnTo>
                  <a:cubicBezTo>
                    <a:pt x="77343" y="1401828"/>
                    <a:pt x="50570" y="1390738"/>
                    <a:pt x="30830" y="1370998"/>
                  </a:cubicBezTo>
                  <a:cubicBezTo>
                    <a:pt x="11090" y="1351258"/>
                    <a:pt x="0" y="1324485"/>
                    <a:pt x="0" y="1296569"/>
                  </a:cubicBezTo>
                  <a:lnTo>
                    <a:pt x="0" y="105259"/>
                  </a:lnTo>
                  <a:cubicBezTo>
                    <a:pt x="0" y="77343"/>
                    <a:pt x="11090" y="50570"/>
                    <a:pt x="30830" y="30830"/>
                  </a:cubicBezTo>
                  <a:cubicBezTo>
                    <a:pt x="50570" y="11090"/>
                    <a:pt x="77343" y="0"/>
                    <a:pt x="1052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987944" cy="1478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13362" y="5498738"/>
            <a:ext cx="1675038" cy="1939262"/>
          </a:xfrm>
          <a:custGeom>
            <a:avLst/>
            <a:gdLst/>
            <a:ahLst/>
            <a:cxnLst/>
            <a:rect l="l" t="t" r="r" b="b"/>
            <a:pathLst>
              <a:path w="1675038" h="1939262">
                <a:moveTo>
                  <a:pt x="0" y="0"/>
                </a:moveTo>
                <a:lnTo>
                  <a:pt x="1675038" y="0"/>
                </a:lnTo>
                <a:lnTo>
                  <a:pt x="1675038" y="1939263"/>
                </a:lnTo>
                <a:lnTo>
                  <a:pt x="0" y="1939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4457112" y="2357161"/>
            <a:ext cx="3751099" cy="5322565"/>
            <a:chOff x="0" y="0"/>
            <a:chExt cx="987944" cy="14018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7944" cy="1401828"/>
            </a:xfrm>
            <a:custGeom>
              <a:avLst/>
              <a:gdLst/>
              <a:ahLst/>
              <a:cxnLst/>
              <a:rect l="l" t="t" r="r" b="b"/>
              <a:pathLst>
                <a:path w="987944" h="1401828">
                  <a:moveTo>
                    <a:pt x="105259" y="0"/>
                  </a:moveTo>
                  <a:lnTo>
                    <a:pt x="882685" y="0"/>
                  </a:lnTo>
                  <a:cubicBezTo>
                    <a:pt x="910601" y="0"/>
                    <a:pt x="937374" y="11090"/>
                    <a:pt x="957114" y="30830"/>
                  </a:cubicBezTo>
                  <a:cubicBezTo>
                    <a:pt x="976854" y="50570"/>
                    <a:pt x="987944" y="77343"/>
                    <a:pt x="987944" y="105259"/>
                  </a:cubicBezTo>
                  <a:lnTo>
                    <a:pt x="987944" y="1296569"/>
                  </a:lnTo>
                  <a:cubicBezTo>
                    <a:pt x="987944" y="1324485"/>
                    <a:pt x="976854" y="1351258"/>
                    <a:pt x="957114" y="1370998"/>
                  </a:cubicBezTo>
                  <a:cubicBezTo>
                    <a:pt x="937374" y="1390738"/>
                    <a:pt x="910601" y="1401828"/>
                    <a:pt x="882685" y="1401828"/>
                  </a:cubicBezTo>
                  <a:lnTo>
                    <a:pt x="105259" y="1401828"/>
                  </a:lnTo>
                  <a:cubicBezTo>
                    <a:pt x="77343" y="1401828"/>
                    <a:pt x="50570" y="1390738"/>
                    <a:pt x="30830" y="1370998"/>
                  </a:cubicBezTo>
                  <a:cubicBezTo>
                    <a:pt x="11090" y="1351258"/>
                    <a:pt x="0" y="1324485"/>
                    <a:pt x="0" y="1296569"/>
                  </a:cubicBezTo>
                  <a:lnTo>
                    <a:pt x="0" y="105259"/>
                  </a:lnTo>
                  <a:cubicBezTo>
                    <a:pt x="0" y="77343"/>
                    <a:pt x="11090" y="50570"/>
                    <a:pt x="30830" y="30830"/>
                  </a:cubicBezTo>
                  <a:cubicBezTo>
                    <a:pt x="50570" y="11090"/>
                    <a:pt x="77343" y="0"/>
                    <a:pt x="1052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987944" cy="1478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513011" y="2357161"/>
            <a:ext cx="3751099" cy="5322565"/>
            <a:chOff x="0" y="0"/>
            <a:chExt cx="987944" cy="14018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7944" cy="1401828"/>
            </a:xfrm>
            <a:custGeom>
              <a:avLst/>
              <a:gdLst/>
              <a:ahLst/>
              <a:cxnLst/>
              <a:rect l="l" t="t" r="r" b="b"/>
              <a:pathLst>
                <a:path w="987944" h="1401828">
                  <a:moveTo>
                    <a:pt x="105259" y="0"/>
                  </a:moveTo>
                  <a:lnTo>
                    <a:pt x="882685" y="0"/>
                  </a:lnTo>
                  <a:cubicBezTo>
                    <a:pt x="910601" y="0"/>
                    <a:pt x="937374" y="11090"/>
                    <a:pt x="957114" y="30830"/>
                  </a:cubicBezTo>
                  <a:cubicBezTo>
                    <a:pt x="976854" y="50570"/>
                    <a:pt x="987944" y="77343"/>
                    <a:pt x="987944" y="105259"/>
                  </a:cubicBezTo>
                  <a:lnTo>
                    <a:pt x="987944" y="1296569"/>
                  </a:lnTo>
                  <a:cubicBezTo>
                    <a:pt x="987944" y="1324485"/>
                    <a:pt x="976854" y="1351258"/>
                    <a:pt x="957114" y="1370998"/>
                  </a:cubicBezTo>
                  <a:cubicBezTo>
                    <a:pt x="937374" y="1390738"/>
                    <a:pt x="910601" y="1401828"/>
                    <a:pt x="882685" y="1401828"/>
                  </a:cubicBezTo>
                  <a:lnTo>
                    <a:pt x="105259" y="1401828"/>
                  </a:lnTo>
                  <a:cubicBezTo>
                    <a:pt x="77343" y="1401828"/>
                    <a:pt x="50570" y="1390738"/>
                    <a:pt x="30830" y="1370998"/>
                  </a:cubicBezTo>
                  <a:cubicBezTo>
                    <a:pt x="11090" y="1351258"/>
                    <a:pt x="0" y="1324485"/>
                    <a:pt x="0" y="1296569"/>
                  </a:cubicBezTo>
                  <a:lnTo>
                    <a:pt x="0" y="105259"/>
                  </a:lnTo>
                  <a:cubicBezTo>
                    <a:pt x="0" y="77343"/>
                    <a:pt x="11090" y="50570"/>
                    <a:pt x="30830" y="30830"/>
                  </a:cubicBezTo>
                  <a:cubicBezTo>
                    <a:pt x="50570" y="11090"/>
                    <a:pt x="77343" y="0"/>
                    <a:pt x="1052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987944" cy="1478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97449" y="2582740"/>
            <a:ext cx="5246370" cy="524637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5654" r="-16455" b="-140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9379747" y="5459556"/>
            <a:ext cx="2017627" cy="2017627"/>
          </a:xfrm>
          <a:custGeom>
            <a:avLst/>
            <a:gdLst/>
            <a:ahLst/>
            <a:cxnLst/>
            <a:rect l="l" t="t" r="r" b="b"/>
            <a:pathLst>
              <a:path w="2017627" h="2017627">
                <a:moveTo>
                  <a:pt x="0" y="0"/>
                </a:moveTo>
                <a:lnTo>
                  <a:pt x="2017627" y="0"/>
                </a:lnTo>
                <a:lnTo>
                  <a:pt x="2017627" y="2017627"/>
                </a:lnTo>
                <a:lnTo>
                  <a:pt x="0" y="2017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502070" y="455701"/>
            <a:ext cx="5320303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Lab Draw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2070" y="2420815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Draw Your Own Blood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88435" y="2420815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lab draw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44334" y="2420815"/>
            <a:ext cx="3488452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Centrifuge and supplies provided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21845" y="3800035"/>
            <a:ext cx="4086366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HH nurse will train you</a:t>
            </a:r>
          </a:p>
        </p:txBody>
      </p:sp>
      <p:sp>
        <p:nvSpPr>
          <p:cNvPr id="27" name="Freeform 27"/>
          <p:cNvSpPr/>
          <p:nvPr/>
        </p:nvSpPr>
        <p:spPr>
          <a:xfrm>
            <a:off x="5361477" y="5498738"/>
            <a:ext cx="1942795" cy="1939262"/>
          </a:xfrm>
          <a:custGeom>
            <a:avLst/>
            <a:gdLst/>
            <a:ahLst/>
            <a:cxnLst/>
            <a:rect l="l" t="t" r="r" b="b"/>
            <a:pathLst>
              <a:path w="1942795" h="1939262">
                <a:moveTo>
                  <a:pt x="0" y="0"/>
                </a:moveTo>
                <a:lnTo>
                  <a:pt x="1942795" y="0"/>
                </a:lnTo>
                <a:lnTo>
                  <a:pt x="1942795" y="1939263"/>
                </a:lnTo>
                <a:lnTo>
                  <a:pt x="0" y="1939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97" y="-79498"/>
            <a:ext cx="18590092" cy="8082915"/>
            <a:chOff x="0" y="0"/>
            <a:chExt cx="489615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6156" cy="2128834"/>
            </a:xfrm>
            <a:custGeom>
              <a:avLst/>
              <a:gdLst/>
              <a:ahLst/>
              <a:cxnLst/>
              <a:rect l="l" t="t" r="r" b="b"/>
              <a:pathLst>
                <a:path w="4896156" h="2128834">
                  <a:moveTo>
                    <a:pt x="0" y="0"/>
                  </a:moveTo>
                  <a:lnTo>
                    <a:pt x="4896156" y="0"/>
                  </a:lnTo>
                  <a:lnTo>
                    <a:pt x="489615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615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1975722" y="1930510"/>
            <a:ext cx="4749768" cy="5732048"/>
            <a:chOff x="0" y="0"/>
            <a:chExt cx="1250968" cy="15096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0968" cy="1509675"/>
            </a:xfrm>
            <a:custGeom>
              <a:avLst/>
              <a:gdLst/>
              <a:ahLst/>
              <a:cxnLst/>
              <a:rect l="l" t="t" r="r" b="b"/>
              <a:pathLst>
                <a:path w="1250968" h="1509675">
                  <a:moveTo>
                    <a:pt x="83128" y="0"/>
                  </a:moveTo>
                  <a:lnTo>
                    <a:pt x="1167840" y="0"/>
                  </a:lnTo>
                  <a:cubicBezTo>
                    <a:pt x="1213750" y="0"/>
                    <a:pt x="1250968" y="37218"/>
                    <a:pt x="1250968" y="83128"/>
                  </a:cubicBezTo>
                  <a:lnTo>
                    <a:pt x="1250968" y="1426547"/>
                  </a:lnTo>
                  <a:cubicBezTo>
                    <a:pt x="1250968" y="1472458"/>
                    <a:pt x="1213750" y="1509675"/>
                    <a:pt x="1167840" y="1509675"/>
                  </a:cubicBezTo>
                  <a:lnTo>
                    <a:pt x="83128" y="1509675"/>
                  </a:lnTo>
                  <a:cubicBezTo>
                    <a:pt x="37218" y="1509675"/>
                    <a:pt x="0" y="1472458"/>
                    <a:pt x="0" y="1426547"/>
                  </a:cubicBezTo>
                  <a:lnTo>
                    <a:pt x="0" y="83128"/>
                  </a:lnTo>
                  <a:cubicBezTo>
                    <a:pt x="0" y="37218"/>
                    <a:pt x="37218" y="0"/>
                    <a:pt x="8312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250968" cy="1585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6348" y="1930510"/>
            <a:ext cx="4664043" cy="5732048"/>
            <a:chOff x="0" y="0"/>
            <a:chExt cx="1228390" cy="15096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8390" cy="1509675"/>
            </a:xfrm>
            <a:custGeom>
              <a:avLst/>
              <a:gdLst/>
              <a:ahLst/>
              <a:cxnLst/>
              <a:rect l="l" t="t" r="r" b="b"/>
              <a:pathLst>
                <a:path w="1228390" h="1509675">
                  <a:moveTo>
                    <a:pt x="84656" y="0"/>
                  </a:moveTo>
                  <a:lnTo>
                    <a:pt x="1143734" y="0"/>
                  </a:lnTo>
                  <a:cubicBezTo>
                    <a:pt x="1190488" y="0"/>
                    <a:pt x="1228390" y="37902"/>
                    <a:pt x="1228390" y="84656"/>
                  </a:cubicBezTo>
                  <a:lnTo>
                    <a:pt x="1228390" y="1425020"/>
                  </a:lnTo>
                  <a:cubicBezTo>
                    <a:pt x="1228390" y="1471774"/>
                    <a:pt x="1190488" y="1509675"/>
                    <a:pt x="1143734" y="1509675"/>
                  </a:cubicBezTo>
                  <a:lnTo>
                    <a:pt x="84656" y="1509675"/>
                  </a:lnTo>
                  <a:cubicBezTo>
                    <a:pt x="37902" y="1509675"/>
                    <a:pt x="0" y="1471774"/>
                    <a:pt x="0" y="1425020"/>
                  </a:cubicBezTo>
                  <a:lnTo>
                    <a:pt x="0" y="84656"/>
                  </a:lnTo>
                  <a:cubicBezTo>
                    <a:pt x="0" y="37902"/>
                    <a:pt x="37902" y="0"/>
                    <a:pt x="8465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228390" cy="1585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38961" y="1930510"/>
            <a:ext cx="4749768" cy="5732048"/>
            <a:chOff x="0" y="0"/>
            <a:chExt cx="1250968" cy="15096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0968" cy="1509675"/>
            </a:xfrm>
            <a:custGeom>
              <a:avLst/>
              <a:gdLst/>
              <a:ahLst/>
              <a:cxnLst/>
              <a:rect l="l" t="t" r="r" b="b"/>
              <a:pathLst>
                <a:path w="1250968" h="1509675">
                  <a:moveTo>
                    <a:pt x="83128" y="0"/>
                  </a:moveTo>
                  <a:lnTo>
                    <a:pt x="1167840" y="0"/>
                  </a:lnTo>
                  <a:cubicBezTo>
                    <a:pt x="1213750" y="0"/>
                    <a:pt x="1250968" y="37218"/>
                    <a:pt x="1250968" y="83128"/>
                  </a:cubicBezTo>
                  <a:lnTo>
                    <a:pt x="1250968" y="1426547"/>
                  </a:lnTo>
                  <a:cubicBezTo>
                    <a:pt x="1250968" y="1472458"/>
                    <a:pt x="1213750" y="1509675"/>
                    <a:pt x="1167840" y="1509675"/>
                  </a:cubicBezTo>
                  <a:lnTo>
                    <a:pt x="83128" y="1509675"/>
                  </a:lnTo>
                  <a:cubicBezTo>
                    <a:pt x="37218" y="1509675"/>
                    <a:pt x="0" y="1472458"/>
                    <a:pt x="0" y="1426547"/>
                  </a:cubicBezTo>
                  <a:lnTo>
                    <a:pt x="0" y="83128"/>
                  </a:lnTo>
                  <a:cubicBezTo>
                    <a:pt x="0" y="37218"/>
                    <a:pt x="37218" y="0"/>
                    <a:pt x="8312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250968" cy="1585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506133" y="4526411"/>
            <a:ext cx="1734579" cy="3477007"/>
          </a:xfrm>
          <a:custGeom>
            <a:avLst/>
            <a:gdLst/>
            <a:ahLst/>
            <a:cxnLst/>
            <a:rect l="l" t="t" r="r" b="b"/>
            <a:pathLst>
              <a:path w="1734579" h="3477007">
                <a:moveTo>
                  <a:pt x="0" y="0"/>
                </a:moveTo>
                <a:lnTo>
                  <a:pt x="1734579" y="0"/>
                </a:lnTo>
                <a:lnTo>
                  <a:pt x="1734579" y="3477006"/>
                </a:lnTo>
                <a:lnTo>
                  <a:pt x="0" y="3477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112" t="-10347" r="-76792" b="-128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627859" y="4318158"/>
            <a:ext cx="5518999" cy="4263426"/>
          </a:xfrm>
          <a:custGeom>
            <a:avLst/>
            <a:gdLst/>
            <a:ahLst/>
            <a:cxnLst/>
            <a:rect l="l" t="t" r="r" b="b"/>
            <a:pathLst>
              <a:path w="5518999" h="4263426">
                <a:moveTo>
                  <a:pt x="0" y="0"/>
                </a:moveTo>
                <a:lnTo>
                  <a:pt x="5518998" y="0"/>
                </a:lnTo>
                <a:lnTo>
                  <a:pt x="5518998" y="4263426"/>
                </a:lnTo>
                <a:lnTo>
                  <a:pt x="0" y="4263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502070" y="455701"/>
            <a:ext cx="396133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Travel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6055" y="3000987"/>
            <a:ext cx="4499758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 75 pounds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carrying case is 35 pounds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addedd cost for shipping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6644" y="1911989"/>
            <a:ext cx="3472142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NxStage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00605" y="1911989"/>
            <a:ext cx="3472142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Tablo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40712" y="3000987"/>
            <a:ext cx="4417861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 250 pounds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not portable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FFFFFF"/>
              </a:solidFill>
              <a:latin typeface="Grotesque MT Std"/>
              <a:ea typeface="Grotesque MT Std"/>
              <a:cs typeface="Grotesque MT Std"/>
              <a:sym typeface="Grotesque MT St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451604" y="1858649"/>
            <a:ext cx="400824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 Center HD While Traveling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48813" y="3306930"/>
            <a:ext cx="5076677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Coordinate with centers in US and out of country</a:t>
            </a:r>
          </a:p>
        </p:txBody>
      </p:sp>
      <p:sp>
        <p:nvSpPr>
          <p:cNvPr id="27" name="Freeform 27"/>
          <p:cNvSpPr/>
          <p:nvPr/>
        </p:nvSpPr>
        <p:spPr>
          <a:xfrm>
            <a:off x="9978029" y="4526411"/>
            <a:ext cx="1997694" cy="3615129"/>
          </a:xfrm>
          <a:custGeom>
            <a:avLst/>
            <a:gdLst/>
            <a:ahLst/>
            <a:cxnLst/>
            <a:rect l="l" t="t" r="r" b="b"/>
            <a:pathLst>
              <a:path w="1997694" h="3615129">
                <a:moveTo>
                  <a:pt x="0" y="0"/>
                </a:moveTo>
                <a:lnTo>
                  <a:pt x="1997693" y="0"/>
                </a:lnTo>
                <a:lnTo>
                  <a:pt x="1997693" y="3615129"/>
                </a:lnTo>
                <a:lnTo>
                  <a:pt x="0" y="3615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398" y="-95398"/>
            <a:ext cx="18526494" cy="8098815"/>
            <a:chOff x="0" y="0"/>
            <a:chExt cx="4879406" cy="2133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33021"/>
            </a:xfrm>
            <a:custGeom>
              <a:avLst/>
              <a:gdLst/>
              <a:ahLst/>
              <a:cxnLst/>
              <a:rect l="l" t="t" r="r" b="b"/>
              <a:pathLst>
                <a:path w="4879406" h="2133021">
                  <a:moveTo>
                    <a:pt x="0" y="0"/>
                  </a:moveTo>
                  <a:lnTo>
                    <a:pt x="4879406" y="0"/>
                  </a:lnTo>
                  <a:lnTo>
                    <a:pt x="4879406" y="2133021"/>
                  </a:lnTo>
                  <a:lnTo>
                    <a:pt x="0" y="2133021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992242" y="282282"/>
            <a:ext cx="7438854" cy="5400407"/>
            <a:chOff x="0" y="0"/>
            <a:chExt cx="812800" cy="5900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90071"/>
            </a:xfrm>
            <a:custGeom>
              <a:avLst/>
              <a:gdLst/>
              <a:ahLst/>
              <a:cxnLst/>
              <a:rect l="l" t="t" r="r" b="b"/>
              <a:pathLst>
                <a:path w="812800" h="590071">
                  <a:moveTo>
                    <a:pt x="23937" y="0"/>
                  </a:moveTo>
                  <a:lnTo>
                    <a:pt x="788863" y="0"/>
                  </a:lnTo>
                  <a:cubicBezTo>
                    <a:pt x="802083" y="0"/>
                    <a:pt x="812800" y="10717"/>
                    <a:pt x="812800" y="23937"/>
                  </a:cubicBezTo>
                  <a:lnTo>
                    <a:pt x="812800" y="566134"/>
                  </a:lnTo>
                  <a:cubicBezTo>
                    <a:pt x="812800" y="579354"/>
                    <a:pt x="802083" y="590071"/>
                    <a:pt x="788863" y="590071"/>
                  </a:cubicBezTo>
                  <a:lnTo>
                    <a:pt x="23937" y="590071"/>
                  </a:lnTo>
                  <a:cubicBezTo>
                    <a:pt x="17589" y="590071"/>
                    <a:pt x="11500" y="587549"/>
                    <a:pt x="7011" y="583060"/>
                  </a:cubicBezTo>
                  <a:cubicBezTo>
                    <a:pt x="2522" y="578571"/>
                    <a:pt x="0" y="572482"/>
                    <a:pt x="0" y="566134"/>
                  </a:cubicBezTo>
                  <a:lnTo>
                    <a:pt x="0" y="23937"/>
                  </a:lnTo>
                  <a:cubicBezTo>
                    <a:pt x="0" y="10717"/>
                    <a:pt x="10717" y="0"/>
                    <a:pt x="23937" y="0"/>
                  </a:cubicBezTo>
                  <a:close/>
                </a:path>
              </a:pathLst>
            </a:custGeom>
            <a:blipFill>
              <a:blip r:embed="rId2"/>
              <a:stretch>
                <a:fillRect l="-4447" r="-4447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26702" y="2089243"/>
            <a:ext cx="3350573" cy="5599681"/>
            <a:chOff x="0" y="0"/>
            <a:chExt cx="882455" cy="14748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9472" y="2089243"/>
            <a:ext cx="3350573" cy="5599681"/>
            <a:chOff x="0" y="0"/>
            <a:chExt cx="882455" cy="14748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7529" y="2089243"/>
            <a:ext cx="3350573" cy="5599681"/>
            <a:chOff x="0" y="0"/>
            <a:chExt cx="882455" cy="147481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573288" y="5484912"/>
            <a:ext cx="2240082" cy="1915270"/>
          </a:xfrm>
          <a:custGeom>
            <a:avLst/>
            <a:gdLst/>
            <a:ahLst/>
            <a:cxnLst/>
            <a:rect l="l" t="t" r="r" b="b"/>
            <a:pathLst>
              <a:path w="2240082" h="1915270">
                <a:moveTo>
                  <a:pt x="0" y="0"/>
                </a:moveTo>
                <a:lnTo>
                  <a:pt x="2240082" y="0"/>
                </a:lnTo>
                <a:lnTo>
                  <a:pt x="2240082" y="1915270"/>
                </a:lnTo>
                <a:lnTo>
                  <a:pt x="0" y="1915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89369" y="5426706"/>
            <a:ext cx="1692620" cy="1915270"/>
          </a:xfrm>
          <a:custGeom>
            <a:avLst/>
            <a:gdLst/>
            <a:ahLst/>
            <a:cxnLst/>
            <a:rect l="l" t="t" r="r" b="b"/>
            <a:pathLst>
              <a:path w="1692620" h="1915270">
                <a:moveTo>
                  <a:pt x="0" y="0"/>
                </a:moveTo>
                <a:lnTo>
                  <a:pt x="1692619" y="0"/>
                </a:lnTo>
                <a:lnTo>
                  <a:pt x="1692619" y="1915270"/>
                </a:lnTo>
                <a:lnTo>
                  <a:pt x="0" y="191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1950670" y="3470253"/>
            <a:ext cx="6113145" cy="611314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8116781" y="5514534"/>
            <a:ext cx="1993106" cy="2057400"/>
          </a:xfrm>
          <a:custGeom>
            <a:avLst/>
            <a:gdLst/>
            <a:ahLst/>
            <a:cxnLst/>
            <a:rect l="l" t="t" r="r" b="b"/>
            <a:pathLst>
              <a:path w="1993106" h="2057400">
                <a:moveTo>
                  <a:pt x="0" y="0"/>
                </a:moveTo>
                <a:lnTo>
                  <a:pt x="1993106" y="0"/>
                </a:lnTo>
                <a:lnTo>
                  <a:pt x="199310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502070" y="455701"/>
            <a:ext cx="978775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Storage and Supplies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2274" y="2063074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Ordered every month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42607" y="2063074"/>
            <a:ext cx="3338265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Delivered inside your home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2070" y="3756619"/>
            <a:ext cx="2765880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1st delivery is a LOT!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66622" y="2063074"/>
            <a:ext cx="329342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Storage Space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641669" y="3543259"/>
            <a:ext cx="335057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~ 30 boxes</a:t>
            </a:r>
          </a:p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~ supplies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398" y="-95398"/>
            <a:ext cx="18526494" cy="8098815"/>
            <a:chOff x="0" y="0"/>
            <a:chExt cx="4879406" cy="2133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33021"/>
            </a:xfrm>
            <a:custGeom>
              <a:avLst/>
              <a:gdLst/>
              <a:ahLst/>
              <a:cxnLst/>
              <a:rect l="l" t="t" r="r" b="b"/>
              <a:pathLst>
                <a:path w="4879406" h="2133021">
                  <a:moveTo>
                    <a:pt x="0" y="0"/>
                  </a:moveTo>
                  <a:lnTo>
                    <a:pt x="4879406" y="0"/>
                  </a:lnTo>
                  <a:lnTo>
                    <a:pt x="4879406" y="2133021"/>
                  </a:lnTo>
                  <a:lnTo>
                    <a:pt x="0" y="2133021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826702" y="2089243"/>
            <a:ext cx="3350573" cy="5599681"/>
            <a:chOff x="0" y="0"/>
            <a:chExt cx="882455" cy="14748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09472" y="2089243"/>
            <a:ext cx="3350573" cy="5599681"/>
            <a:chOff x="0" y="0"/>
            <a:chExt cx="882455" cy="14748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7529" y="2089243"/>
            <a:ext cx="3350573" cy="5599681"/>
            <a:chOff x="0" y="0"/>
            <a:chExt cx="882455" cy="14748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363509" y="5950419"/>
            <a:ext cx="1608682" cy="1857064"/>
          </a:xfrm>
          <a:custGeom>
            <a:avLst/>
            <a:gdLst/>
            <a:ahLst/>
            <a:cxnLst/>
            <a:rect l="l" t="t" r="r" b="b"/>
            <a:pathLst>
              <a:path w="1608682" h="1857064">
                <a:moveTo>
                  <a:pt x="0" y="0"/>
                </a:moveTo>
                <a:lnTo>
                  <a:pt x="1608681" y="0"/>
                </a:lnTo>
                <a:lnTo>
                  <a:pt x="1608681" y="1857064"/>
                </a:lnTo>
                <a:lnTo>
                  <a:pt x="0" y="1857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988645" y="444939"/>
            <a:ext cx="7866403" cy="5248195"/>
            <a:chOff x="0" y="0"/>
            <a:chExt cx="1371658" cy="91512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1658" cy="915123"/>
            </a:xfrm>
            <a:custGeom>
              <a:avLst/>
              <a:gdLst/>
              <a:ahLst/>
              <a:cxnLst/>
              <a:rect l="l" t="t" r="r" b="b"/>
              <a:pathLst>
                <a:path w="1371658" h="915123">
                  <a:moveTo>
                    <a:pt x="22636" y="0"/>
                  </a:moveTo>
                  <a:lnTo>
                    <a:pt x="1349022" y="0"/>
                  </a:lnTo>
                  <a:cubicBezTo>
                    <a:pt x="1355025" y="0"/>
                    <a:pt x="1360783" y="2385"/>
                    <a:pt x="1365028" y="6630"/>
                  </a:cubicBezTo>
                  <a:cubicBezTo>
                    <a:pt x="1369273" y="10875"/>
                    <a:pt x="1371658" y="16633"/>
                    <a:pt x="1371658" y="22636"/>
                  </a:cubicBezTo>
                  <a:lnTo>
                    <a:pt x="1371658" y="892487"/>
                  </a:lnTo>
                  <a:cubicBezTo>
                    <a:pt x="1371658" y="898490"/>
                    <a:pt x="1369273" y="904248"/>
                    <a:pt x="1365028" y="908493"/>
                  </a:cubicBezTo>
                  <a:cubicBezTo>
                    <a:pt x="1360783" y="912738"/>
                    <a:pt x="1355025" y="915123"/>
                    <a:pt x="1349022" y="915123"/>
                  </a:cubicBezTo>
                  <a:lnTo>
                    <a:pt x="22636" y="915123"/>
                  </a:lnTo>
                  <a:cubicBezTo>
                    <a:pt x="16633" y="915123"/>
                    <a:pt x="10875" y="912738"/>
                    <a:pt x="6630" y="908493"/>
                  </a:cubicBezTo>
                  <a:cubicBezTo>
                    <a:pt x="2385" y="904248"/>
                    <a:pt x="0" y="898490"/>
                    <a:pt x="0" y="892487"/>
                  </a:cubicBezTo>
                  <a:lnTo>
                    <a:pt x="0" y="22636"/>
                  </a:lnTo>
                  <a:cubicBezTo>
                    <a:pt x="0" y="16633"/>
                    <a:pt x="2385" y="10875"/>
                    <a:pt x="6630" y="6630"/>
                  </a:cubicBezTo>
                  <a:cubicBezTo>
                    <a:pt x="10875" y="2385"/>
                    <a:pt x="16633" y="0"/>
                    <a:pt x="22636" y="0"/>
                  </a:cubicBezTo>
                  <a:close/>
                </a:path>
              </a:pathLst>
            </a:custGeom>
            <a:blipFill>
              <a:blip r:embed="rId4"/>
              <a:stretch>
                <a:fillRect l="-37" r="-37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950670" y="3470253"/>
            <a:ext cx="6113145" cy="611314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25000" b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883327" y="5931205"/>
            <a:ext cx="2078979" cy="1876278"/>
          </a:xfrm>
          <a:custGeom>
            <a:avLst/>
            <a:gdLst/>
            <a:ahLst/>
            <a:cxnLst/>
            <a:rect l="l" t="t" r="r" b="b"/>
            <a:pathLst>
              <a:path w="2078979" h="1876278">
                <a:moveTo>
                  <a:pt x="0" y="0"/>
                </a:moveTo>
                <a:lnTo>
                  <a:pt x="2078978" y="0"/>
                </a:lnTo>
                <a:lnTo>
                  <a:pt x="2078978" y="1876278"/>
                </a:lnTo>
                <a:lnTo>
                  <a:pt x="0" y="1876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4559786" y="6378333"/>
            <a:ext cx="1578447" cy="1564636"/>
          </a:xfrm>
          <a:custGeom>
            <a:avLst/>
            <a:gdLst/>
            <a:ahLst/>
            <a:cxnLst/>
            <a:rect l="l" t="t" r="r" b="b"/>
            <a:pathLst>
              <a:path w="1578447" h="1564636">
                <a:moveTo>
                  <a:pt x="0" y="0"/>
                </a:moveTo>
                <a:lnTo>
                  <a:pt x="1578447" y="0"/>
                </a:lnTo>
                <a:lnTo>
                  <a:pt x="1578447" y="1564635"/>
                </a:lnTo>
                <a:lnTo>
                  <a:pt x="0" y="1564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502070" y="455701"/>
            <a:ext cx="978775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Home Environment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99508" y="2033773"/>
            <a:ext cx="317050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Water Supply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66662" y="3587074"/>
            <a:ext cx="3811370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washer hookup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under sink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7529" y="2027845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Chair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0" y="3409039"/>
            <a:ext cx="3585775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need space for chair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42607" y="2081185"/>
            <a:ext cx="3338265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Electrical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90264" y="3407065"/>
            <a:ext cx="3811370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grounded outlets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dedicated circuit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FFFFFF"/>
              </a:solidFill>
              <a:latin typeface="Grotesque MT Std"/>
              <a:ea typeface="Grotesque MT Std"/>
              <a:cs typeface="Grotesque MT Std"/>
              <a:sym typeface="Grotesque MT St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096" y="-127197"/>
            <a:ext cx="18574193" cy="8130614"/>
            <a:chOff x="0" y="0"/>
            <a:chExt cx="4891968" cy="2141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1968" cy="2141396"/>
            </a:xfrm>
            <a:custGeom>
              <a:avLst/>
              <a:gdLst/>
              <a:ahLst/>
              <a:cxnLst/>
              <a:rect l="l" t="t" r="r" b="b"/>
              <a:pathLst>
                <a:path w="4891968" h="2141396">
                  <a:moveTo>
                    <a:pt x="0" y="0"/>
                  </a:moveTo>
                  <a:lnTo>
                    <a:pt x="4891968" y="0"/>
                  </a:lnTo>
                  <a:lnTo>
                    <a:pt x="4891968" y="2141396"/>
                  </a:lnTo>
                  <a:lnTo>
                    <a:pt x="0" y="2141396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1968" cy="221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73731" y="1930510"/>
            <a:ext cx="4008381" cy="7617415"/>
            <a:chOff x="0" y="0"/>
            <a:chExt cx="1055705" cy="2006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5705" cy="2006233"/>
            </a:xfrm>
            <a:custGeom>
              <a:avLst/>
              <a:gdLst/>
              <a:ahLst/>
              <a:cxnLst/>
              <a:rect l="l" t="t" r="r" b="b"/>
              <a:pathLst>
                <a:path w="1055705" h="2006233">
                  <a:moveTo>
                    <a:pt x="98503" y="0"/>
                  </a:moveTo>
                  <a:lnTo>
                    <a:pt x="957202" y="0"/>
                  </a:lnTo>
                  <a:cubicBezTo>
                    <a:pt x="983327" y="0"/>
                    <a:pt x="1008382" y="10378"/>
                    <a:pt x="1026854" y="28851"/>
                  </a:cubicBezTo>
                  <a:cubicBezTo>
                    <a:pt x="1045327" y="47324"/>
                    <a:pt x="1055705" y="72378"/>
                    <a:pt x="1055705" y="98503"/>
                  </a:cubicBezTo>
                  <a:lnTo>
                    <a:pt x="1055705" y="1907730"/>
                  </a:lnTo>
                  <a:cubicBezTo>
                    <a:pt x="1055705" y="1962131"/>
                    <a:pt x="1011604" y="2006233"/>
                    <a:pt x="957202" y="2006233"/>
                  </a:cubicBezTo>
                  <a:lnTo>
                    <a:pt x="98503" y="2006233"/>
                  </a:lnTo>
                  <a:cubicBezTo>
                    <a:pt x="72378" y="2006233"/>
                    <a:pt x="47324" y="1995855"/>
                    <a:pt x="28851" y="1977382"/>
                  </a:cubicBezTo>
                  <a:cubicBezTo>
                    <a:pt x="10378" y="1958909"/>
                    <a:pt x="0" y="1933854"/>
                    <a:pt x="0" y="1907730"/>
                  </a:cubicBezTo>
                  <a:lnTo>
                    <a:pt x="0" y="98503"/>
                  </a:lnTo>
                  <a:cubicBezTo>
                    <a:pt x="0" y="72378"/>
                    <a:pt x="10378" y="47324"/>
                    <a:pt x="28851" y="28851"/>
                  </a:cubicBezTo>
                  <a:cubicBezTo>
                    <a:pt x="47324" y="10378"/>
                    <a:pt x="72378" y="0"/>
                    <a:pt x="9850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55705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66037" y="1930510"/>
            <a:ext cx="4174730" cy="7617415"/>
            <a:chOff x="0" y="0"/>
            <a:chExt cx="1099517" cy="20062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9517" cy="2006233"/>
            </a:xfrm>
            <a:custGeom>
              <a:avLst/>
              <a:gdLst/>
              <a:ahLst/>
              <a:cxnLst/>
              <a:rect l="l" t="t" r="r" b="b"/>
              <a:pathLst>
                <a:path w="1099517" h="2006233">
                  <a:moveTo>
                    <a:pt x="94578" y="0"/>
                  </a:moveTo>
                  <a:lnTo>
                    <a:pt x="1004939" y="0"/>
                  </a:lnTo>
                  <a:cubicBezTo>
                    <a:pt x="1030023" y="0"/>
                    <a:pt x="1054079" y="9964"/>
                    <a:pt x="1071816" y="27701"/>
                  </a:cubicBezTo>
                  <a:cubicBezTo>
                    <a:pt x="1089553" y="45438"/>
                    <a:pt x="1099517" y="69494"/>
                    <a:pt x="1099517" y="94578"/>
                  </a:cubicBezTo>
                  <a:lnTo>
                    <a:pt x="1099517" y="1911655"/>
                  </a:lnTo>
                  <a:cubicBezTo>
                    <a:pt x="1099517" y="1963889"/>
                    <a:pt x="1057173" y="2006233"/>
                    <a:pt x="1004939" y="2006233"/>
                  </a:cubicBezTo>
                  <a:lnTo>
                    <a:pt x="94578" y="2006233"/>
                  </a:lnTo>
                  <a:cubicBezTo>
                    <a:pt x="42344" y="2006233"/>
                    <a:pt x="0" y="1963889"/>
                    <a:pt x="0" y="1911655"/>
                  </a:cubicBezTo>
                  <a:lnTo>
                    <a:pt x="0" y="94578"/>
                  </a:lnTo>
                  <a:cubicBezTo>
                    <a:pt x="0" y="42344"/>
                    <a:pt x="42344" y="0"/>
                    <a:pt x="9457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99517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48576" y="1930510"/>
            <a:ext cx="4174730" cy="7617415"/>
            <a:chOff x="0" y="0"/>
            <a:chExt cx="1099517" cy="20062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9517" cy="2006233"/>
            </a:xfrm>
            <a:custGeom>
              <a:avLst/>
              <a:gdLst/>
              <a:ahLst/>
              <a:cxnLst/>
              <a:rect l="l" t="t" r="r" b="b"/>
              <a:pathLst>
                <a:path w="1099517" h="2006233">
                  <a:moveTo>
                    <a:pt x="94578" y="0"/>
                  </a:moveTo>
                  <a:lnTo>
                    <a:pt x="1004939" y="0"/>
                  </a:lnTo>
                  <a:cubicBezTo>
                    <a:pt x="1030023" y="0"/>
                    <a:pt x="1054079" y="9964"/>
                    <a:pt x="1071816" y="27701"/>
                  </a:cubicBezTo>
                  <a:cubicBezTo>
                    <a:pt x="1089553" y="45438"/>
                    <a:pt x="1099517" y="69494"/>
                    <a:pt x="1099517" y="94578"/>
                  </a:cubicBezTo>
                  <a:lnTo>
                    <a:pt x="1099517" y="1911655"/>
                  </a:lnTo>
                  <a:cubicBezTo>
                    <a:pt x="1099517" y="1963889"/>
                    <a:pt x="1057173" y="2006233"/>
                    <a:pt x="1004939" y="2006233"/>
                  </a:cubicBezTo>
                  <a:lnTo>
                    <a:pt x="94578" y="2006233"/>
                  </a:lnTo>
                  <a:cubicBezTo>
                    <a:pt x="42344" y="2006233"/>
                    <a:pt x="0" y="1963889"/>
                    <a:pt x="0" y="1911655"/>
                  </a:cubicBezTo>
                  <a:lnTo>
                    <a:pt x="0" y="94578"/>
                  </a:lnTo>
                  <a:cubicBezTo>
                    <a:pt x="0" y="42344"/>
                    <a:pt x="42344" y="0"/>
                    <a:pt x="9457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099517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83667" y="1930510"/>
            <a:ext cx="4127105" cy="7617415"/>
            <a:chOff x="0" y="0"/>
            <a:chExt cx="1086974" cy="20062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974" cy="2006233"/>
            </a:xfrm>
            <a:custGeom>
              <a:avLst/>
              <a:gdLst/>
              <a:ahLst/>
              <a:cxnLst/>
              <a:rect l="l" t="t" r="r" b="b"/>
              <a:pathLst>
                <a:path w="1086974" h="2006233">
                  <a:moveTo>
                    <a:pt x="95669" y="0"/>
                  </a:moveTo>
                  <a:lnTo>
                    <a:pt x="991305" y="0"/>
                  </a:lnTo>
                  <a:cubicBezTo>
                    <a:pt x="1016678" y="0"/>
                    <a:pt x="1041012" y="10079"/>
                    <a:pt x="1058953" y="28021"/>
                  </a:cubicBezTo>
                  <a:cubicBezTo>
                    <a:pt x="1076895" y="45962"/>
                    <a:pt x="1086974" y="70296"/>
                    <a:pt x="1086974" y="95669"/>
                  </a:cubicBezTo>
                  <a:lnTo>
                    <a:pt x="1086974" y="1910563"/>
                  </a:lnTo>
                  <a:cubicBezTo>
                    <a:pt x="1086974" y="1963400"/>
                    <a:pt x="1044141" y="2006233"/>
                    <a:pt x="991305" y="2006233"/>
                  </a:cubicBezTo>
                  <a:lnTo>
                    <a:pt x="95669" y="2006233"/>
                  </a:lnTo>
                  <a:cubicBezTo>
                    <a:pt x="42833" y="2006233"/>
                    <a:pt x="0" y="1963400"/>
                    <a:pt x="0" y="1910563"/>
                  </a:cubicBezTo>
                  <a:lnTo>
                    <a:pt x="0" y="95669"/>
                  </a:lnTo>
                  <a:cubicBezTo>
                    <a:pt x="0" y="42833"/>
                    <a:pt x="42833" y="0"/>
                    <a:pt x="9566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086974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58076" y="5684238"/>
            <a:ext cx="4517461" cy="451746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7686" r="-32313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13805" y="5684238"/>
            <a:ext cx="4517461" cy="451746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732887" y="5780577"/>
            <a:ext cx="2012711" cy="201271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936099" y="5730419"/>
            <a:ext cx="2012711" cy="201271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732887" y="7842652"/>
            <a:ext cx="2012711" cy="201271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898060" y="7842652"/>
            <a:ext cx="2012711" cy="201271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14101445" y="5951773"/>
            <a:ext cx="1364475" cy="1570002"/>
          </a:xfrm>
          <a:custGeom>
            <a:avLst/>
            <a:gdLst/>
            <a:ahLst/>
            <a:cxnLst/>
            <a:rect l="l" t="t" r="r" b="b"/>
            <a:pathLst>
              <a:path w="1364475" h="1570002">
                <a:moveTo>
                  <a:pt x="0" y="0"/>
                </a:moveTo>
                <a:lnTo>
                  <a:pt x="1364475" y="0"/>
                </a:lnTo>
                <a:lnTo>
                  <a:pt x="1364475" y="1570003"/>
                </a:lnTo>
                <a:lnTo>
                  <a:pt x="0" y="1570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6155174" y="6191442"/>
            <a:ext cx="1586054" cy="1190982"/>
          </a:xfrm>
          <a:custGeom>
            <a:avLst/>
            <a:gdLst/>
            <a:ahLst/>
            <a:cxnLst/>
            <a:rect l="l" t="t" r="r" b="b"/>
            <a:pathLst>
              <a:path w="1586054" h="1190982">
                <a:moveTo>
                  <a:pt x="0" y="0"/>
                </a:moveTo>
                <a:lnTo>
                  <a:pt x="1586053" y="0"/>
                </a:lnTo>
                <a:lnTo>
                  <a:pt x="1586053" y="1190982"/>
                </a:lnTo>
                <a:lnTo>
                  <a:pt x="0" y="1190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3945301" y="8087746"/>
            <a:ext cx="1520619" cy="1522522"/>
          </a:xfrm>
          <a:custGeom>
            <a:avLst/>
            <a:gdLst/>
            <a:ahLst/>
            <a:cxnLst/>
            <a:rect l="l" t="t" r="r" b="b"/>
            <a:pathLst>
              <a:path w="1520619" h="1522522">
                <a:moveTo>
                  <a:pt x="0" y="0"/>
                </a:moveTo>
                <a:lnTo>
                  <a:pt x="1520619" y="0"/>
                </a:lnTo>
                <a:lnTo>
                  <a:pt x="1520619" y="1522522"/>
                </a:lnTo>
                <a:lnTo>
                  <a:pt x="0" y="15225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6250424" y="8087746"/>
            <a:ext cx="1266413" cy="1516662"/>
          </a:xfrm>
          <a:custGeom>
            <a:avLst/>
            <a:gdLst/>
            <a:ahLst/>
            <a:cxnLst/>
            <a:rect l="l" t="t" r="r" b="b"/>
            <a:pathLst>
              <a:path w="1266413" h="1516662">
                <a:moveTo>
                  <a:pt x="0" y="0"/>
                </a:moveTo>
                <a:lnTo>
                  <a:pt x="1266413" y="0"/>
                </a:lnTo>
                <a:lnTo>
                  <a:pt x="1266413" y="1516663"/>
                </a:lnTo>
                <a:lnTo>
                  <a:pt x="0" y="15166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0" y="1908383"/>
            <a:ext cx="4553880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Tablo - 2 weeks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NxStage - 4 weeks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Cannulation 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6418" y="5730419"/>
            <a:ext cx="4517461" cy="451746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25000" r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9144000" y="1908383"/>
            <a:ext cx="4296767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 during training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Hands on learning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02070" y="455701"/>
            <a:ext cx="4554451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Training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570125" y="1908383"/>
            <a:ext cx="4088100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 to 1 with HH nurse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31267" y="1860903"/>
            <a:ext cx="4157688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Partner or caregiver training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Additional support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95398"/>
            <a:ext cx="18510594" cy="8098815"/>
            <a:chOff x="0" y="0"/>
            <a:chExt cx="4875218" cy="2133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218" cy="2133021"/>
            </a:xfrm>
            <a:custGeom>
              <a:avLst/>
              <a:gdLst/>
              <a:ahLst/>
              <a:cxnLst/>
              <a:rect l="l" t="t" r="r" b="b"/>
              <a:pathLst>
                <a:path w="4875218" h="2133021">
                  <a:moveTo>
                    <a:pt x="0" y="0"/>
                  </a:moveTo>
                  <a:lnTo>
                    <a:pt x="4875218" y="0"/>
                  </a:lnTo>
                  <a:lnTo>
                    <a:pt x="4875218" y="2133021"/>
                  </a:lnTo>
                  <a:lnTo>
                    <a:pt x="0" y="2133021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5218" cy="22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53798" y="5260809"/>
            <a:ext cx="5394498" cy="3126099"/>
            <a:chOff x="0" y="0"/>
            <a:chExt cx="1420773" cy="8233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2070" y="5260809"/>
            <a:ext cx="5394498" cy="3126099"/>
            <a:chOff x="0" y="0"/>
            <a:chExt cx="1420773" cy="8233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77934" y="5260809"/>
            <a:ext cx="5394498" cy="3126099"/>
            <a:chOff x="0" y="0"/>
            <a:chExt cx="1420773" cy="8233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2070" y="1930510"/>
            <a:ext cx="5394498" cy="3126099"/>
            <a:chOff x="0" y="0"/>
            <a:chExt cx="1420773" cy="8233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46751" y="1930510"/>
            <a:ext cx="5394498" cy="3126099"/>
            <a:chOff x="0" y="0"/>
            <a:chExt cx="1420773" cy="8233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393699" y="1930510"/>
            <a:ext cx="5394498" cy="3126099"/>
            <a:chOff x="0" y="0"/>
            <a:chExt cx="1420773" cy="82333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9779" y="2138521"/>
            <a:ext cx="2710076" cy="271007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25187" b="-2518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781771">
            <a:off x="6126600" y="2138521"/>
            <a:ext cx="2710076" cy="271007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7785" r="-13862" b="-1099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069849" y="2138521"/>
            <a:ext cx="2710076" cy="271007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1324" r="-18675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013060" y="5440427"/>
            <a:ext cx="2766865" cy="2766865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396" r="-1396" b="-4582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122483" y="5498062"/>
            <a:ext cx="2714193" cy="2714193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56722" y="5440427"/>
            <a:ext cx="2697249" cy="2697249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02070" y="455701"/>
            <a:ext cx="1458887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Support for Home Hemodialysis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68272" y="2111553"/>
            <a:ext cx="2887717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HH nurse by phone 24 hrs/day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984715" y="2111553"/>
            <a:ext cx="288771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Dietitian Support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894225" y="2111553"/>
            <a:ext cx="2887717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Social Worker Support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968272" y="5600849"/>
            <a:ext cx="288771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clinic visit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953532" y="5600849"/>
            <a:ext cx="288771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Occasional home visit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900480" y="5632149"/>
            <a:ext cx="2887717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Kidney Doctor visit</a:t>
            </a:r>
          </a:p>
        </p:txBody>
      </p:sp>
      <p:sp>
        <p:nvSpPr>
          <p:cNvPr id="45" name="AutoShape 45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494" y="-158996"/>
            <a:ext cx="18653690" cy="8162413"/>
            <a:chOff x="0" y="0"/>
            <a:chExt cx="4912906" cy="2149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2906" cy="2149771"/>
            </a:xfrm>
            <a:custGeom>
              <a:avLst/>
              <a:gdLst/>
              <a:ahLst/>
              <a:cxnLst/>
              <a:rect l="l" t="t" r="r" b="b"/>
              <a:pathLst>
                <a:path w="4912906" h="2149771">
                  <a:moveTo>
                    <a:pt x="0" y="0"/>
                  </a:moveTo>
                  <a:lnTo>
                    <a:pt x="4912906" y="0"/>
                  </a:lnTo>
                  <a:lnTo>
                    <a:pt x="4912906" y="2149771"/>
                  </a:lnTo>
                  <a:lnTo>
                    <a:pt x="0" y="2149771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12906" cy="2225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87754" y="1930510"/>
            <a:ext cx="17112492" cy="1361245"/>
            <a:chOff x="0" y="0"/>
            <a:chExt cx="4506994" cy="3585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2070" y="455701"/>
            <a:ext cx="10741593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is Your Next Step?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87754" y="3595660"/>
            <a:ext cx="17112492" cy="1361245"/>
            <a:chOff x="0" y="0"/>
            <a:chExt cx="4506994" cy="3585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689483"/>
            <a:ext cx="2710076" cy="27100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00" r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7754" y="5261705"/>
            <a:ext cx="17112492" cy="1361245"/>
            <a:chOff x="0" y="0"/>
            <a:chExt cx="4506994" cy="3585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7754" y="6927750"/>
            <a:ext cx="17112492" cy="1361245"/>
            <a:chOff x="0" y="0"/>
            <a:chExt cx="4506994" cy="35851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62051" y="3044521"/>
            <a:ext cx="2766865" cy="276686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396" r="-1396" b="-4582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4666259"/>
            <a:ext cx="2710076" cy="271007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052" b="-3945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87754" y="8577677"/>
            <a:ext cx="17112492" cy="1361245"/>
            <a:chOff x="0" y="0"/>
            <a:chExt cx="4506994" cy="35851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8700" y="7540359"/>
            <a:ext cx="2710076" cy="271007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210" t="-12074" r="-25686" b="-6523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562051" y="6260462"/>
            <a:ext cx="2697249" cy="269724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349951" y="1962829"/>
            <a:ext cx="1296606" cy="129660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49951" y="3627979"/>
            <a:ext cx="1296606" cy="129660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349951" y="5290280"/>
            <a:ext cx="1296606" cy="129660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349951" y="6952011"/>
            <a:ext cx="1296606" cy="1296606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349951" y="8622891"/>
            <a:ext cx="1296606" cy="1296606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6079561" y="2131072"/>
            <a:ext cx="7097189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Talk to your support person</a:t>
            </a:r>
          </a:p>
        </p:txBody>
      </p:sp>
      <p:sp>
        <p:nvSpPr>
          <p:cNvPr id="51" name="Freeform 51"/>
          <p:cNvSpPr/>
          <p:nvPr/>
        </p:nvSpPr>
        <p:spPr>
          <a:xfrm rot="1904638">
            <a:off x="11604485" y="788105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3943603" y="755800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6079561" y="3796222"/>
            <a:ext cx="6894413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Talk to your kidney doctor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79561" y="5458523"/>
            <a:ext cx="747396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Meet with vascular surgeon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079561" y="7203975"/>
            <a:ext cx="747396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access surgery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079561" y="8791134"/>
            <a:ext cx="8840621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Meet your Home Hemodialysis team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349951" y="2057730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349951" y="381120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349951" y="5433692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349951" y="7175400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315480" y="8704898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5.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97" y="-79498"/>
            <a:ext cx="18590092" cy="8082915"/>
            <a:chOff x="0" y="0"/>
            <a:chExt cx="489615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6156" cy="2128834"/>
            </a:xfrm>
            <a:custGeom>
              <a:avLst/>
              <a:gdLst/>
              <a:ahLst/>
              <a:cxnLst/>
              <a:rect l="l" t="t" r="r" b="b"/>
              <a:pathLst>
                <a:path w="4896156" h="2128834">
                  <a:moveTo>
                    <a:pt x="0" y="0"/>
                  </a:moveTo>
                  <a:lnTo>
                    <a:pt x="4896156" y="0"/>
                  </a:lnTo>
                  <a:lnTo>
                    <a:pt x="489615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615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554474" y="1930510"/>
            <a:ext cx="5394498" cy="6456399"/>
            <a:chOff x="0" y="0"/>
            <a:chExt cx="1420773" cy="17004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20773" cy="1700451"/>
            </a:xfrm>
            <a:custGeom>
              <a:avLst/>
              <a:gdLst/>
              <a:ahLst/>
              <a:cxnLst/>
              <a:rect l="l" t="t" r="r" b="b"/>
              <a:pathLst>
                <a:path w="1420773" h="1700451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1627258"/>
                  </a:lnTo>
                  <a:cubicBezTo>
                    <a:pt x="1420773" y="1667681"/>
                    <a:pt x="1388004" y="1700451"/>
                    <a:pt x="1347581" y="1700451"/>
                  </a:cubicBezTo>
                  <a:lnTo>
                    <a:pt x="73193" y="1700451"/>
                  </a:lnTo>
                  <a:cubicBezTo>
                    <a:pt x="32769" y="1700451"/>
                    <a:pt x="0" y="1667681"/>
                    <a:pt x="0" y="1627258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420773" cy="1776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53798" y="1930510"/>
            <a:ext cx="5394498" cy="6456399"/>
            <a:chOff x="0" y="0"/>
            <a:chExt cx="1420773" cy="17004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0773" cy="1700451"/>
            </a:xfrm>
            <a:custGeom>
              <a:avLst/>
              <a:gdLst/>
              <a:ahLst/>
              <a:cxnLst/>
              <a:rect l="l" t="t" r="r" b="b"/>
              <a:pathLst>
                <a:path w="1420773" h="1700451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1627258"/>
                  </a:lnTo>
                  <a:cubicBezTo>
                    <a:pt x="1420773" y="1667681"/>
                    <a:pt x="1388004" y="1700451"/>
                    <a:pt x="1347581" y="1700451"/>
                  </a:cubicBezTo>
                  <a:lnTo>
                    <a:pt x="73193" y="1700451"/>
                  </a:lnTo>
                  <a:cubicBezTo>
                    <a:pt x="32769" y="1700451"/>
                    <a:pt x="0" y="1667681"/>
                    <a:pt x="0" y="1627258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420773" cy="1776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4470" y="1930510"/>
            <a:ext cx="5394498" cy="6408774"/>
            <a:chOff x="0" y="0"/>
            <a:chExt cx="1420773" cy="16879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20773" cy="1687907"/>
            </a:xfrm>
            <a:custGeom>
              <a:avLst/>
              <a:gdLst/>
              <a:ahLst/>
              <a:cxnLst/>
              <a:rect l="l" t="t" r="r" b="b"/>
              <a:pathLst>
                <a:path w="1420773" h="1687907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1614715"/>
                  </a:lnTo>
                  <a:cubicBezTo>
                    <a:pt x="1420773" y="1655138"/>
                    <a:pt x="1388004" y="1687907"/>
                    <a:pt x="1347581" y="1687907"/>
                  </a:cubicBezTo>
                  <a:lnTo>
                    <a:pt x="73193" y="1687907"/>
                  </a:lnTo>
                  <a:cubicBezTo>
                    <a:pt x="32769" y="1687907"/>
                    <a:pt x="0" y="1655138"/>
                    <a:pt x="0" y="1614715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420773" cy="1764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6397" y="6906165"/>
            <a:ext cx="4980086" cy="3068167"/>
            <a:chOff x="0" y="0"/>
            <a:chExt cx="1311628" cy="8080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11627" cy="808077"/>
            </a:xfrm>
            <a:custGeom>
              <a:avLst/>
              <a:gdLst/>
              <a:ahLst/>
              <a:cxnLst/>
              <a:rect l="l" t="t" r="r" b="b"/>
              <a:pathLst>
                <a:path w="1311627" h="808077">
                  <a:moveTo>
                    <a:pt x="79283" y="0"/>
                  </a:moveTo>
                  <a:lnTo>
                    <a:pt x="1232344" y="0"/>
                  </a:lnTo>
                  <a:cubicBezTo>
                    <a:pt x="1253371" y="0"/>
                    <a:pt x="1273537" y="8353"/>
                    <a:pt x="1288406" y="23222"/>
                  </a:cubicBezTo>
                  <a:cubicBezTo>
                    <a:pt x="1303274" y="38090"/>
                    <a:pt x="1311627" y="58256"/>
                    <a:pt x="1311627" y="79283"/>
                  </a:cubicBezTo>
                  <a:lnTo>
                    <a:pt x="1311627" y="728794"/>
                  </a:lnTo>
                  <a:cubicBezTo>
                    <a:pt x="1311627" y="749821"/>
                    <a:pt x="1303274" y="769987"/>
                    <a:pt x="1288406" y="784855"/>
                  </a:cubicBezTo>
                  <a:cubicBezTo>
                    <a:pt x="1273537" y="799724"/>
                    <a:pt x="1253371" y="808077"/>
                    <a:pt x="1232344" y="808077"/>
                  </a:cubicBezTo>
                  <a:lnTo>
                    <a:pt x="79283" y="808077"/>
                  </a:lnTo>
                  <a:cubicBezTo>
                    <a:pt x="58256" y="808077"/>
                    <a:pt x="38090" y="799724"/>
                    <a:pt x="23222" y="784855"/>
                  </a:cubicBezTo>
                  <a:cubicBezTo>
                    <a:pt x="8353" y="769987"/>
                    <a:pt x="0" y="749821"/>
                    <a:pt x="0" y="728794"/>
                  </a:cubicBezTo>
                  <a:lnTo>
                    <a:pt x="0" y="79283"/>
                  </a:lnTo>
                  <a:cubicBezTo>
                    <a:pt x="0" y="58256"/>
                    <a:pt x="8353" y="38090"/>
                    <a:pt x="23222" y="23222"/>
                  </a:cubicBezTo>
                  <a:cubicBezTo>
                    <a:pt x="38090" y="8353"/>
                    <a:pt x="58256" y="0"/>
                    <a:pt x="79283" y="0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311628" cy="88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2031133"/>
            <a:ext cx="4595479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 could never put in my own needles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6845764"/>
            <a:ext cx="4595479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You know your own body and it can be easier to do yourself</a:t>
            </a:r>
          </a:p>
        </p:txBody>
      </p:sp>
      <p:sp>
        <p:nvSpPr>
          <p:cNvPr id="23" name="Freeform 23"/>
          <p:cNvSpPr/>
          <p:nvPr/>
        </p:nvSpPr>
        <p:spPr>
          <a:xfrm>
            <a:off x="6858314" y="2464092"/>
            <a:ext cx="4619071" cy="5976157"/>
          </a:xfrm>
          <a:custGeom>
            <a:avLst/>
            <a:gdLst/>
            <a:ahLst/>
            <a:cxnLst/>
            <a:rect l="l" t="t" r="r" b="b"/>
            <a:pathLst>
              <a:path w="4619071" h="5976157">
                <a:moveTo>
                  <a:pt x="0" y="0"/>
                </a:moveTo>
                <a:lnTo>
                  <a:pt x="4619071" y="0"/>
                </a:lnTo>
                <a:lnTo>
                  <a:pt x="4619071" y="5976157"/>
                </a:lnTo>
                <a:lnTo>
                  <a:pt x="0" y="5976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6761680" y="6852825"/>
            <a:ext cx="4980086" cy="3068167"/>
            <a:chOff x="0" y="0"/>
            <a:chExt cx="1311628" cy="8080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11627" cy="808077"/>
            </a:xfrm>
            <a:custGeom>
              <a:avLst/>
              <a:gdLst/>
              <a:ahLst/>
              <a:cxnLst/>
              <a:rect l="l" t="t" r="r" b="b"/>
              <a:pathLst>
                <a:path w="1311627" h="808077">
                  <a:moveTo>
                    <a:pt x="79283" y="0"/>
                  </a:moveTo>
                  <a:lnTo>
                    <a:pt x="1232344" y="0"/>
                  </a:lnTo>
                  <a:cubicBezTo>
                    <a:pt x="1253371" y="0"/>
                    <a:pt x="1273537" y="8353"/>
                    <a:pt x="1288406" y="23222"/>
                  </a:cubicBezTo>
                  <a:cubicBezTo>
                    <a:pt x="1303274" y="38090"/>
                    <a:pt x="1311627" y="58256"/>
                    <a:pt x="1311627" y="79283"/>
                  </a:cubicBezTo>
                  <a:lnTo>
                    <a:pt x="1311627" y="728794"/>
                  </a:lnTo>
                  <a:cubicBezTo>
                    <a:pt x="1311627" y="749821"/>
                    <a:pt x="1303274" y="769987"/>
                    <a:pt x="1288406" y="784855"/>
                  </a:cubicBezTo>
                  <a:cubicBezTo>
                    <a:pt x="1273537" y="799724"/>
                    <a:pt x="1253371" y="808077"/>
                    <a:pt x="1232344" y="808077"/>
                  </a:cubicBezTo>
                  <a:lnTo>
                    <a:pt x="79283" y="808077"/>
                  </a:lnTo>
                  <a:cubicBezTo>
                    <a:pt x="58256" y="808077"/>
                    <a:pt x="38090" y="799724"/>
                    <a:pt x="23222" y="784855"/>
                  </a:cubicBezTo>
                  <a:cubicBezTo>
                    <a:pt x="8353" y="769987"/>
                    <a:pt x="0" y="749821"/>
                    <a:pt x="0" y="728794"/>
                  </a:cubicBezTo>
                  <a:lnTo>
                    <a:pt x="0" y="79283"/>
                  </a:lnTo>
                  <a:cubicBezTo>
                    <a:pt x="0" y="58256"/>
                    <a:pt x="8353" y="38090"/>
                    <a:pt x="23222" y="23222"/>
                  </a:cubicBezTo>
                  <a:cubicBezTo>
                    <a:pt x="38090" y="8353"/>
                    <a:pt x="58256" y="0"/>
                    <a:pt x="79283" y="0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1311628" cy="88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690119" y="6852825"/>
            <a:ext cx="4980086" cy="3068167"/>
            <a:chOff x="0" y="0"/>
            <a:chExt cx="1311628" cy="80807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11627" cy="808077"/>
            </a:xfrm>
            <a:custGeom>
              <a:avLst/>
              <a:gdLst/>
              <a:ahLst/>
              <a:cxnLst/>
              <a:rect l="l" t="t" r="r" b="b"/>
              <a:pathLst>
                <a:path w="1311627" h="808077">
                  <a:moveTo>
                    <a:pt x="79283" y="0"/>
                  </a:moveTo>
                  <a:lnTo>
                    <a:pt x="1232344" y="0"/>
                  </a:lnTo>
                  <a:cubicBezTo>
                    <a:pt x="1253371" y="0"/>
                    <a:pt x="1273537" y="8353"/>
                    <a:pt x="1288406" y="23222"/>
                  </a:cubicBezTo>
                  <a:cubicBezTo>
                    <a:pt x="1303274" y="38090"/>
                    <a:pt x="1311627" y="58256"/>
                    <a:pt x="1311627" y="79283"/>
                  </a:cubicBezTo>
                  <a:lnTo>
                    <a:pt x="1311627" y="728794"/>
                  </a:lnTo>
                  <a:cubicBezTo>
                    <a:pt x="1311627" y="749821"/>
                    <a:pt x="1303274" y="769987"/>
                    <a:pt x="1288406" y="784855"/>
                  </a:cubicBezTo>
                  <a:cubicBezTo>
                    <a:pt x="1273537" y="799724"/>
                    <a:pt x="1253371" y="808077"/>
                    <a:pt x="1232344" y="808077"/>
                  </a:cubicBezTo>
                  <a:lnTo>
                    <a:pt x="79283" y="808077"/>
                  </a:lnTo>
                  <a:cubicBezTo>
                    <a:pt x="58256" y="808077"/>
                    <a:pt x="38090" y="799724"/>
                    <a:pt x="23222" y="784855"/>
                  </a:cubicBezTo>
                  <a:cubicBezTo>
                    <a:pt x="8353" y="769987"/>
                    <a:pt x="0" y="749821"/>
                    <a:pt x="0" y="728794"/>
                  </a:cubicBezTo>
                  <a:lnTo>
                    <a:pt x="0" y="79283"/>
                  </a:lnTo>
                  <a:cubicBezTo>
                    <a:pt x="0" y="58256"/>
                    <a:pt x="8353" y="38090"/>
                    <a:pt x="23222" y="23222"/>
                  </a:cubicBezTo>
                  <a:cubicBezTo>
                    <a:pt x="38090" y="8353"/>
                    <a:pt x="58256" y="0"/>
                    <a:pt x="79283" y="0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1311628" cy="88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451673" y="2937952"/>
            <a:ext cx="5749532" cy="4441514"/>
          </a:xfrm>
          <a:custGeom>
            <a:avLst/>
            <a:gdLst/>
            <a:ahLst/>
            <a:cxnLst/>
            <a:rect l="l" t="t" r="r" b="b"/>
            <a:pathLst>
              <a:path w="5749532" h="4441514">
                <a:moveTo>
                  <a:pt x="0" y="0"/>
                </a:moveTo>
                <a:lnTo>
                  <a:pt x="5749532" y="0"/>
                </a:lnTo>
                <a:lnTo>
                  <a:pt x="5749532" y="4441514"/>
                </a:lnTo>
                <a:lnTo>
                  <a:pt x="0" y="444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2111476" y="2193058"/>
            <a:ext cx="6657847" cy="5142494"/>
          </a:xfrm>
          <a:custGeom>
            <a:avLst/>
            <a:gdLst/>
            <a:ahLst/>
            <a:cxnLst/>
            <a:rect l="l" t="t" r="r" b="b"/>
            <a:pathLst>
              <a:path w="6657847" h="5142494">
                <a:moveTo>
                  <a:pt x="0" y="0"/>
                </a:moveTo>
                <a:lnTo>
                  <a:pt x="6657848" y="0"/>
                </a:lnTo>
                <a:lnTo>
                  <a:pt x="6657848" y="5142494"/>
                </a:lnTo>
                <a:lnTo>
                  <a:pt x="0" y="514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502070" y="455701"/>
            <a:ext cx="1634349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Common Concerns for Home Hemo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46261" y="2031133"/>
            <a:ext cx="4595479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It’s a lot to learn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54474" y="6845764"/>
            <a:ext cx="4994648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2-4 week training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Nurse available 24 hrs/day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82423" y="2084473"/>
            <a:ext cx="4595479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 would have to remodel my house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483253" y="6845764"/>
            <a:ext cx="5186951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any room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supply space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electrical and water hookup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5558" y="-88444"/>
            <a:ext cx="18722757" cy="8154806"/>
            <a:chOff x="0" y="0"/>
            <a:chExt cx="4931096" cy="2147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1096" cy="2147768"/>
            </a:xfrm>
            <a:custGeom>
              <a:avLst/>
              <a:gdLst/>
              <a:ahLst/>
              <a:cxnLst/>
              <a:rect l="l" t="t" r="r" b="b"/>
              <a:pathLst>
                <a:path w="4931096" h="2147768">
                  <a:moveTo>
                    <a:pt x="0" y="0"/>
                  </a:moveTo>
                  <a:lnTo>
                    <a:pt x="4931096" y="0"/>
                  </a:lnTo>
                  <a:lnTo>
                    <a:pt x="4931096" y="2147768"/>
                  </a:lnTo>
                  <a:lnTo>
                    <a:pt x="0" y="2147768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31096" cy="2223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1242" y="2448077"/>
            <a:ext cx="4191294" cy="3658644"/>
            <a:chOff x="0" y="0"/>
            <a:chExt cx="1103880" cy="963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813279" y="2448077"/>
            <a:ext cx="4191294" cy="3658644"/>
            <a:chOff x="0" y="0"/>
            <a:chExt cx="1103880" cy="9635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55317" y="2448077"/>
            <a:ext cx="4191294" cy="3658644"/>
            <a:chOff x="0" y="0"/>
            <a:chExt cx="1103880" cy="9635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74457" y="2448077"/>
            <a:ext cx="4191294" cy="3658644"/>
            <a:chOff x="0" y="0"/>
            <a:chExt cx="1103880" cy="9635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1242" y="6320980"/>
            <a:ext cx="4191294" cy="3658644"/>
            <a:chOff x="0" y="0"/>
            <a:chExt cx="1103880" cy="96359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13279" y="6320980"/>
            <a:ext cx="4191294" cy="3658644"/>
            <a:chOff x="0" y="0"/>
            <a:chExt cx="1103880" cy="96359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356999" y="6320980"/>
            <a:ext cx="4191294" cy="3658644"/>
            <a:chOff x="0" y="0"/>
            <a:chExt cx="1103880" cy="96359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874457" y="6320980"/>
            <a:ext cx="4191294" cy="3658644"/>
            <a:chOff x="0" y="0"/>
            <a:chExt cx="1103880" cy="96359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495275" y="4277399"/>
            <a:ext cx="1574929" cy="1574929"/>
          </a:xfrm>
          <a:custGeom>
            <a:avLst/>
            <a:gdLst/>
            <a:ahLst/>
            <a:cxnLst/>
            <a:rect l="l" t="t" r="r" b="b"/>
            <a:pathLst>
              <a:path w="1574929" h="1574929">
                <a:moveTo>
                  <a:pt x="0" y="0"/>
                </a:moveTo>
                <a:lnTo>
                  <a:pt x="1574929" y="0"/>
                </a:lnTo>
                <a:lnTo>
                  <a:pt x="1574929" y="1574929"/>
                </a:lnTo>
                <a:lnTo>
                  <a:pt x="0" y="1574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6134676" y="4124970"/>
            <a:ext cx="1872475" cy="1727358"/>
          </a:xfrm>
          <a:custGeom>
            <a:avLst/>
            <a:gdLst/>
            <a:ahLst/>
            <a:cxnLst/>
            <a:rect l="l" t="t" r="r" b="b"/>
            <a:pathLst>
              <a:path w="1872475" h="1727358">
                <a:moveTo>
                  <a:pt x="0" y="0"/>
                </a:moveTo>
                <a:lnTo>
                  <a:pt x="1872475" y="0"/>
                </a:lnTo>
                <a:lnTo>
                  <a:pt x="1872475" y="1727358"/>
                </a:lnTo>
                <a:lnTo>
                  <a:pt x="0" y="1727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5289073" y="4744659"/>
            <a:ext cx="1266665" cy="1266665"/>
          </a:xfrm>
          <a:custGeom>
            <a:avLst/>
            <a:gdLst/>
            <a:ahLst/>
            <a:cxnLst/>
            <a:rect l="l" t="t" r="r" b="b"/>
            <a:pathLst>
              <a:path w="1266665" h="1266665">
                <a:moveTo>
                  <a:pt x="0" y="0"/>
                </a:moveTo>
                <a:lnTo>
                  <a:pt x="1266665" y="0"/>
                </a:lnTo>
                <a:lnTo>
                  <a:pt x="1266665" y="1266665"/>
                </a:lnTo>
                <a:lnTo>
                  <a:pt x="0" y="1266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5210992" y="8066362"/>
            <a:ext cx="1518225" cy="1757713"/>
          </a:xfrm>
          <a:custGeom>
            <a:avLst/>
            <a:gdLst/>
            <a:ahLst/>
            <a:cxnLst/>
            <a:rect l="l" t="t" r="r" b="b"/>
            <a:pathLst>
              <a:path w="1518225" h="1757713">
                <a:moveTo>
                  <a:pt x="0" y="0"/>
                </a:moveTo>
                <a:lnTo>
                  <a:pt x="1518225" y="0"/>
                </a:lnTo>
                <a:lnTo>
                  <a:pt x="1518225" y="1757714"/>
                </a:lnTo>
                <a:lnTo>
                  <a:pt x="0" y="17577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402946" y="7942968"/>
            <a:ext cx="1759588" cy="1458259"/>
          </a:xfrm>
          <a:custGeom>
            <a:avLst/>
            <a:gdLst/>
            <a:ahLst/>
            <a:cxnLst/>
            <a:rect l="l" t="t" r="r" b="b"/>
            <a:pathLst>
              <a:path w="1759588" h="1458259">
                <a:moveTo>
                  <a:pt x="0" y="0"/>
                </a:moveTo>
                <a:lnTo>
                  <a:pt x="1759588" y="0"/>
                </a:lnTo>
                <a:lnTo>
                  <a:pt x="1759588" y="1458259"/>
                </a:lnTo>
                <a:lnTo>
                  <a:pt x="0" y="14582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5984898" y="7942968"/>
            <a:ext cx="2022253" cy="1948946"/>
          </a:xfrm>
          <a:custGeom>
            <a:avLst/>
            <a:gdLst/>
            <a:ahLst/>
            <a:cxnLst/>
            <a:rect l="l" t="t" r="r" b="b"/>
            <a:pathLst>
              <a:path w="2022253" h="1948946">
                <a:moveTo>
                  <a:pt x="0" y="0"/>
                </a:moveTo>
                <a:lnTo>
                  <a:pt x="2022253" y="0"/>
                </a:lnTo>
                <a:lnTo>
                  <a:pt x="2022253" y="1948946"/>
                </a:lnTo>
                <a:lnTo>
                  <a:pt x="0" y="19489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2799770">
            <a:off x="10562237" y="4279145"/>
            <a:ext cx="1728711" cy="1728711"/>
          </a:xfrm>
          <a:custGeom>
            <a:avLst/>
            <a:gdLst/>
            <a:ahLst/>
            <a:cxnLst/>
            <a:rect l="l" t="t" r="r" b="b"/>
            <a:pathLst>
              <a:path w="1728711" h="1728711">
                <a:moveTo>
                  <a:pt x="0" y="0"/>
                </a:moveTo>
                <a:lnTo>
                  <a:pt x="1728711" y="0"/>
                </a:lnTo>
                <a:lnTo>
                  <a:pt x="1728711" y="1728710"/>
                </a:lnTo>
                <a:lnTo>
                  <a:pt x="0" y="17287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9835084" y="8066362"/>
            <a:ext cx="1591508" cy="1557688"/>
          </a:xfrm>
          <a:custGeom>
            <a:avLst/>
            <a:gdLst/>
            <a:ahLst/>
            <a:cxnLst/>
            <a:rect l="l" t="t" r="r" b="b"/>
            <a:pathLst>
              <a:path w="1591508" h="1557688">
                <a:moveTo>
                  <a:pt x="0" y="0"/>
                </a:moveTo>
                <a:lnTo>
                  <a:pt x="1591508" y="0"/>
                </a:lnTo>
                <a:lnTo>
                  <a:pt x="1591508" y="1557689"/>
                </a:lnTo>
                <a:lnTo>
                  <a:pt x="0" y="15576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452646" y="8080555"/>
            <a:ext cx="1646385" cy="1673774"/>
          </a:xfrm>
          <a:custGeom>
            <a:avLst/>
            <a:gdLst/>
            <a:ahLst/>
            <a:cxnLst/>
            <a:rect l="l" t="t" r="r" b="b"/>
            <a:pathLst>
              <a:path w="1646385" h="1673774">
                <a:moveTo>
                  <a:pt x="0" y="0"/>
                </a:moveTo>
                <a:lnTo>
                  <a:pt x="1646385" y="0"/>
                </a:lnTo>
                <a:lnTo>
                  <a:pt x="1646385" y="1673773"/>
                </a:lnTo>
                <a:lnTo>
                  <a:pt x="0" y="16737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502070" y="455701"/>
            <a:ext cx="1393740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Frequently Asked Questions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97756" y="2460564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miss a day of HH?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39794" y="2460564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work while on HH?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899036" y="2460564"/>
            <a:ext cx="4166716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Do I need a medical background?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170099" y="6309470"/>
            <a:ext cx="3624591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do HH by myself?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97756" y="6309470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 might get an infection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240635" y="6401823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What if I rent?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56999" y="2460564"/>
            <a:ext cx="4189613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really put in my own needles?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56999" y="6401823"/>
            <a:ext cx="418961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Does it cost more to do HH?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958" y="0"/>
            <a:ext cx="18908084" cy="8003417"/>
            <a:chOff x="0" y="0"/>
            <a:chExt cx="4979907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907" cy="2107896"/>
            </a:xfrm>
            <a:custGeom>
              <a:avLst/>
              <a:gdLst/>
              <a:ahLst/>
              <a:cxnLst/>
              <a:rect l="l" t="t" r="r" b="b"/>
              <a:pathLst>
                <a:path w="4979907" h="2107896">
                  <a:moveTo>
                    <a:pt x="0" y="0"/>
                  </a:moveTo>
                  <a:lnTo>
                    <a:pt x="4979907" y="0"/>
                  </a:lnTo>
                  <a:lnTo>
                    <a:pt x="4979907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79907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53435" y="5996233"/>
            <a:ext cx="3269365" cy="1315332"/>
            <a:chOff x="0" y="0"/>
            <a:chExt cx="861067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1067" cy="346425"/>
            </a:xfrm>
            <a:custGeom>
              <a:avLst/>
              <a:gdLst/>
              <a:ahLst/>
              <a:cxnLst/>
              <a:rect l="l" t="t" r="r" b="b"/>
              <a:pathLst>
                <a:path w="861067" h="346425">
                  <a:moveTo>
                    <a:pt x="120769" y="0"/>
                  </a:moveTo>
                  <a:lnTo>
                    <a:pt x="740298" y="0"/>
                  </a:lnTo>
                  <a:cubicBezTo>
                    <a:pt x="806997" y="0"/>
                    <a:pt x="861067" y="54070"/>
                    <a:pt x="861067" y="120769"/>
                  </a:cubicBezTo>
                  <a:lnTo>
                    <a:pt x="861067" y="225656"/>
                  </a:lnTo>
                  <a:cubicBezTo>
                    <a:pt x="861067" y="292355"/>
                    <a:pt x="806997" y="346425"/>
                    <a:pt x="740298" y="346425"/>
                  </a:cubicBezTo>
                  <a:lnTo>
                    <a:pt x="120769" y="346425"/>
                  </a:lnTo>
                  <a:cubicBezTo>
                    <a:pt x="54070" y="346425"/>
                    <a:pt x="0" y="292355"/>
                    <a:pt x="0" y="225656"/>
                  </a:cubicBezTo>
                  <a:lnTo>
                    <a:pt x="0" y="120769"/>
                  </a:lnTo>
                  <a:cubicBezTo>
                    <a:pt x="0" y="54070"/>
                    <a:pt x="54070" y="0"/>
                    <a:pt x="12076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6106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4338630" y="6881617"/>
            <a:ext cx="3086100" cy="1315332"/>
            <a:chOff x="0" y="0"/>
            <a:chExt cx="812800" cy="3464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46425"/>
            </a:xfrm>
            <a:custGeom>
              <a:avLst/>
              <a:gdLst/>
              <a:ahLst/>
              <a:cxnLst/>
              <a:rect l="l" t="t" r="r" b="b"/>
              <a:pathLst>
                <a:path w="812800" h="346425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18484"/>
                  </a:lnTo>
                  <a:cubicBezTo>
                    <a:pt x="812800" y="252416"/>
                    <a:pt x="799321" y="284958"/>
                    <a:pt x="775327" y="308952"/>
                  </a:cubicBezTo>
                  <a:cubicBezTo>
                    <a:pt x="751333" y="332945"/>
                    <a:pt x="718791" y="346425"/>
                    <a:pt x="684859" y="346425"/>
                  </a:cubicBezTo>
                  <a:lnTo>
                    <a:pt x="127941" y="346425"/>
                  </a:lnTo>
                  <a:cubicBezTo>
                    <a:pt x="94009" y="346425"/>
                    <a:pt x="61467" y="332945"/>
                    <a:pt x="37473" y="308952"/>
                  </a:cubicBezTo>
                  <a:cubicBezTo>
                    <a:pt x="13479" y="284958"/>
                    <a:pt x="0" y="252416"/>
                    <a:pt x="0" y="21848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40586" y="7939210"/>
            <a:ext cx="17079931" cy="1315332"/>
            <a:chOff x="0" y="0"/>
            <a:chExt cx="4498418" cy="3464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98418" cy="346425"/>
            </a:xfrm>
            <a:custGeom>
              <a:avLst/>
              <a:gdLst/>
              <a:ahLst/>
              <a:cxnLst/>
              <a:rect l="l" t="t" r="r" b="b"/>
              <a:pathLst>
                <a:path w="4498418" h="346425">
                  <a:moveTo>
                    <a:pt x="23117" y="0"/>
                  </a:moveTo>
                  <a:lnTo>
                    <a:pt x="4475301" y="0"/>
                  </a:lnTo>
                  <a:cubicBezTo>
                    <a:pt x="4481432" y="0"/>
                    <a:pt x="4487312" y="2436"/>
                    <a:pt x="4491647" y="6771"/>
                  </a:cubicBezTo>
                  <a:cubicBezTo>
                    <a:pt x="4495983" y="11106"/>
                    <a:pt x="4498418" y="16986"/>
                    <a:pt x="4498418" y="23117"/>
                  </a:cubicBezTo>
                  <a:lnTo>
                    <a:pt x="4498418" y="323308"/>
                  </a:lnTo>
                  <a:cubicBezTo>
                    <a:pt x="4498418" y="329439"/>
                    <a:pt x="4495983" y="335319"/>
                    <a:pt x="4491647" y="339654"/>
                  </a:cubicBezTo>
                  <a:cubicBezTo>
                    <a:pt x="4487312" y="343989"/>
                    <a:pt x="4481432" y="346425"/>
                    <a:pt x="4475301" y="346425"/>
                  </a:cubicBezTo>
                  <a:lnTo>
                    <a:pt x="23117" y="346425"/>
                  </a:lnTo>
                  <a:cubicBezTo>
                    <a:pt x="16986" y="346425"/>
                    <a:pt x="11106" y="343989"/>
                    <a:pt x="6771" y="339654"/>
                  </a:cubicBezTo>
                  <a:cubicBezTo>
                    <a:pt x="2436" y="335319"/>
                    <a:pt x="0" y="329439"/>
                    <a:pt x="0" y="323308"/>
                  </a:cubicBezTo>
                  <a:lnTo>
                    <a:pt x="0" y="23117"/>
                  </a:lnTo>
                  <a:cubicBezTo>
                    <a:pt x="0" y="16986"/>
                    <a:pt x="2436" y="11106"/>
                    <a:pt x="6771" y="6771"/>
                  </a:cubicBezTo>
                  <a:cubicBezTo>
                    <a:pt x="11106" y="2436"/>
                    <a:pt x="16986" y="0"/>
                    <a:pt x="23117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449841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539345" y="7311565"/>
            <a:ext cx="1933134" cy="945618"/>
            <a:chOff x="0" y="0"/>
            <a:chExt cx="509138" cy="2490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138" cy="249052"/>
            </a:xfrm>
            <a:custGeom>
              <a:avLst/>
              <a:gdLst/>
              <a:ahLst/>
              <a:cxnLst/>
              <a:rect l="l" t="t" r="r" b="b"/>
              <a:pathLst>
                <a:path w="509138" h="249052">
                  <a:moveTo>
                    <a:pt x="0" y="0"/>
                  </a:moveTo>
                  <a:lnTo>
                    <a:pt x="509138" y="0"/>
                  </a:lnTo>
                  <a:lnTo>
                    <a:pt x="509138" y="249052"/>
                  </a:lnTo>
                  <a:lnTo>
                    <a:pt x="0" y="249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509138" cy="32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16001576" y="6634661"/>
            <a:ext cx="19050" cy="192749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668767" y="7390781"/>
            <a:ext cx="1441275" cy="1441275"/>
          </a:xfrm>
          <a:custGeom>
            <a:avLst/>
            <a:gdLst/>
            <a:ahLst/>
            <a:cxnLst/>
            <a:rect l="l" t="t" r="r" b="b"/>
            <a:pathLst>
              <a:path w="1441275" h="1441275">
                <a:moveTo>
                  <a:pt x="0" y="0"/>
                </a:moveTo>
                <a:lnTo>
                  <a:pt x="1441275" y="0"/>
                </a:lnTo>
                <a:lnTo>
                  <a:pt x="1441275" y="1441275"/>
                </a:lnTo>
                <a:lnTo>
                  <a:pt x="0" y="1441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-1335565" y="535118"/>
            <a:ext cx="1161954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Questions?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4176" y="7863768"/>
            <a:ext cx="10202334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What is your next step?</a:t>
            </a:r>
          </a:p>
        </p:txBody>
      </p:sp>
      <p:sp>
        <p:nvSpPr>
          <p:cNvPr id="21" name="AutoShape 21"/>
          <p:cNvSpPr/>
          <p:nvPr/>
        </p:nvSpPr>
        <p:spPr>
          <a:xfrm>
            <a:off x="9509336" y="854310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V="1">
            <a:off x="15992475" y="6618335"/>
            <a:ext cx="2533651" cy="3265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342697" y="6885081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904638">
            <a:off x="9934896" y="7011999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93185" y="3114229"/>
            <a:ext cx="5462158" cy="4670145"/>
          </a:xfrm>
          <a:custGeom>
            <a:avLst/>
            <a:gdLst/>
            <a:ahLst/>
            <a:cxnLst/>
            <a:rect l="l" t="t" r="r" b="b"/>
            <a:pathLst>
              <a:path w="5462158" h="4670145">
                <a:moveTo>
                  <a:pt x="0" y="0"/>
                </a:moveTo>
                <a:lnTo>
                  <a:pt x="5462158" y="0"/>
                </a:lnTo>
                <a:lnTo>
                  <a:pt x="5462158" y="4670145"/>
                </a:lnTo>
                <a:lnTo>
                  <a:pt x="0" y="4670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688" y="-106166"/>
            <a:ext cx="18627015" cy="8109584"/>
            <a:chOff x="0" y="0"/>
            <a:chExt cx="4905881" cy="2135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881" cy="2135857"/>
            </a:xfrm>
            <a:custGeom>
              <a:avLst/>
              <a:gdLst/>
              <a:ahLst/>
              <a:cxnLst/>
              <a:rect l="l" t="t" r="r" b="b"/>
              <a:pathLst>
                <a:path w="4905881" h="2135857">
                  <a:moveTo>
                    <a:pt x="0" y="0"/>
                  </a:moveTo>
                  <a:lnTo>
                    <a:pt x="4905881" y="0"/>
                  </a:lnTo>
                  <a:lnTo>
                    <a:pt x="4905881" y="2135857"/>
                  </a:lnTo>
                  <a:lnTo>
                    <a:pt x="0" y="2135857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05881" cy="2212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858158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681346" y="2773672"/>
            <a:ext cx="5268878" cy="6806603"/>
            <a:chOff x="0" y="0"/>
            <a:chExt cx="1387688" cy="17926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87688" cy="1792686"/>
            </a:xfrm>
            <a:custGeom>
              <a:avLst/>
              <a:gdLst/>
              <a:ahLst/>
              <a:cxnLst/>
              <a:rect l="l" t="t" r="r" b="b"/>
              <a:pathLst>
                <a:path w="1387688" h="1792686">
                  <a:moveTo>
                    <a:pt x="74938" y="0"/>
                  </a:moveTo>
                  <a:lnTo>
                    <a:pt x="1312750" y="0"/>
                  </a:lnTo>
                  <a:cubicBezTo>
                    <a:pt x="1332625" y="0"/>
                    <a:pt x="1351686" y="7895"/>
                    <a:pt x="1365739" y="21949"/>
                  </a:cubicBezTo>
                  <a:cubicBezTo>
                    <a:pt x="1379793" y="36002"/>
                    <a:pt x="1387688" y="55063"/>
                    <a:pt x="1387688" y="74938"/>
                  </a:cubicBezTo>
                  <a:lnTo>
                    <a:pt x="1387688" y="1717748"/>
                  </a:lnTo>
                  <a:cubicBezTo>
                    <a:pt x="1387688" y="1737622"/>
                    <a:pt x="1379793" y="1756683"/>
                    <a:pt x="1365739" y="1770737"/>
                  </a:cubicBezTo>
                  <a:cubicBezTo>
                    <a:pt x="1351686" y="1784790"/>
                    <a:pt x="1332625" y="1792686"/>
                    <a:pt x="1312750" y="1792686"/>
                  </a:cubicBezTo>
                  <a:lnTo>
                    <a:pt x="74938" y="1792686"/>
                  </a:lnTo>
                  <a:cubicBezTo>
                    <a:pt x="55063" y="1792686"/>
                    <a:pt x="36002" y="1784790"/>
                    <a:pt x="21949" y="1770737"/>
                  </a:cubicBezTo>
                  <a:cubicBezTo>
                    <a:pt x="7895" y="1756683"/>
                    <a:pt x="0" y="1737622"/>
                    <a:pt x="0" y="1717748"/>
                  </a:cubicBezTo>
                  <a:lnTo>
                    <a:pt x="0" y="74938"/>
                  </a:lnTo>
                  <a:cubicBezTo>
                    <a:pt x="0" y="55063"/>
                    <a:pt x="7895" y="36002"/>
                    <a:pt x="21949" y="21949"/>
                  </a:cubicBezTo>
                  <a:cubicBezTo>
                    <a:pt x="36002" y="7895"/>
                    <a:pt x="55063" y="0"/>
                    <a:pt x="7493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387688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12200" y="2773672"/>
            <a:ext cx="5010009" cy="6806603"/>
            <a:chOff x="0" y="0"/>
            <a:chExt cx="1319509" cy="17926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19509" cy="1792686"/>
            </a:xfrm>
            <a:custGeom>
              <a:avLst/>
              <a:gdLst/>
              <a:ahLst/>
              <a:cxnLst/>
              <a:rect l="l" t="t" r="r" b="b"/>
              <a:pathLst>
                <a:path w="1319509" h="1792686">
                  <a:moveTo>
                    <a:pt x="78810" y="0"/>
                  </a:moveTo>
                  <a:lnTo>
                    <a:pt x="1240699" y="0"/>
                  </a:lnTo>
                  <a:cubicBezTo>
                    <a:pt x="1261600" y="0"/>
                    <a:pt x="1281646" y="8303"/>
                    <a:pt x="1296426" y="23083"/>
                  </a:cubicBezTo>
                  <a:cubicBezTo>
                    <a:pt x="1311205" y="37863"/>
                    <a:pt x="1319509" y="57908"/>
                    <a:pt x="1319509" y="78810"/>
                  </a:cubicBezTo>
                  <a:lnTo>
                    <a:pt x="1319509" y="1713876"/>
                  </a:lnTo>
                  <a:cubicBezTo>
                    <a:pt x="1319509" y="1757401"/>
                    <a:pt x="1284224" y="1792686"/>
                    <a:pt x="1240699" y="1792686"/>
                  </a:cubicBezTo>
                  <a:lnTo>
                    <a:pt x="78810" y="1792686"/>
                  </a:lnTo>
                  <a:cubicBezTo>
                    <a:pt x="57908" y="1792686"/>
                    <a:pt x="37863" y="1784382"/>
                    <a:pt x="23083" y="1769603"/>
                  </a:cubicBezTo>
                  <a:cubicBezTo>
                    <a:pt x="8303" y="1754823"/>
                    <a:pt x="0" y="1734777"/>
                    <a:pt x="0" y="1713876"/>
                  </a:cubicBezTo>
                  <a:lnTo>
                    <a:pt x="0" y="78810"/>
                  </a:lnTo>
                  <a:cubicBezTo>
                    <a:pt x="0" y="57908"/>
                    <a:pt x="8303" y="37863"/>
                    <a:pt x="23083" y="23083"/>
                  </a:cubicBezTo>
                  <a:cubicBezTo>
                    <a:pt x="37863" y="8303"/>
                    <a:pt x="57908" y="0"/>
                    <a:pt x="788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319509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2773672"/>
            <a:ext cx="5090671" cy="6806603"/>
            <a:chOff x="0" y="0"/>
            <a:chExt cx="1340753" cy="17926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40753" cy="1792686"/>
            </a:xfrm>
            <a:custGeom>
              <a:avLst/>
              <a:gdLst/>
              <a:ahLst/>
              <a:cxnLst/>
              <a:rect l="l" t="t" r="r" b="b"/>
              <a:pathLst>
                <a:path w="1340753" h="1792686">
                  <a:moveTo>
                    <a:pt x="77561" y="0"/>
                  </a:moveTo>
                  <a:lnTo>
                    <a:pt x="1263192" y="0"/>
                  </a:lnTo>
                  <a:cubicBezTo>
                    <a:pt x="1283762" y="0"/>
                    <a:pt x="1303490" y="8172"/>
                    <a:pt x="1318036" y="22717"/>
                  </a:cubicBezTo>
                  <a:cubicBezTo>
                    <a:pt x="1332581" y="37263"/>
                    <a:pt x="1340753" y="56991"/>
                    <a:pt x="1340753" y="77561"/>
                  </a:cubicBezTo>
                  <a:lnTo>
                    <a:pt x="1340753" y="1715124"/>
                  </a:lnTo>
                  <a:cubicBezTo>
                    <a:pt x="1340753" y="1735695"/>
                    <a:pt x="1332581" y="1755423"/>
                    <a:pt x="1318036" y="1769969"/>
                  </a:cubicBezTo>
                  <a:cubicBezTo>
                    <a:pt x="1303490" y="1784514"/>
                    <a:pt x="1283762" y="1792686"/>
                    <a:pt x="1263192" y="1792686"/>
                  </a:cubicBezTo>
                  <a:lnTo>
                    <a:pt x="77561" y="1792686"/>
                  </a:lnTo>
                  <a:cubicBezTo>
                    <a:pt x="56991" y="1792686"/>
                    <a:pt x="37263" y="1784514"/>
                    <a:pt x="22717" y="1769969"/>
                  </a:cubicBezTo>
                  <a:cubicBezTo>
                    <a:pt x="8172" y="1755423"/>
                    <a:pt x="0" y="1735695"/>
                    <a:pt x="0" y="1715124"/>
                  </a:cubicBezTo>
                  <a:lnTo>
                    <a:pt x="0" y="77561"/>
                  </a:lnTo>
                  <a:cubicBezTo>
                    <a:pt x="0" y="56991"/>
                    <a:pt x="8172" y="37263"/>
                    <a:pt x="22717" y="22717"/>
                  </a:cubicBezTo>
                  <a:cubicBezTo>
                    <a:pt x="37263" y="8172"/>
                    <a:pt x="56991" y="0"/>
                    <a:pt x="7756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340753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86135">
            <a:off x="2047172" y="4353164"/>
            <a:ext cx="2723354" cy="5061069"/>
          </a:xfrm>
          <a:custGeom>
            <a:avLst/>
            <a:gdLst/>
            <a:ahLst/>
            <a:cxnLst/>
            <a:rect l="l" t="t" r="r" b="b"/>
            <a:pathLst>
              <a:path w="2723354" h="5061069">
                <a:moveTo>
                  <a:pt x="0" y="0"/>
                </a:moveTo>
                <a:lnTo>
                  <a:pt x="2723354" y="0"/>
                </a:lnTo>
                <a:lnTo>
                  <a:pt x="2723354" y="5061069"/>
                </a:lnTo>
                <a:lnTo>
                  <a:pt x="0" y="5061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64" t="-10972" r="-38382" b="-117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H="1">
            <a:off x="4145699" y="5062794"/>
            <a:ext cx="0" cy="2835336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549334" y="7331088"/>
            <a:ext cx="982399" cy="1134083"/>
          </a:xfrm>
          <a:custGeom>
            <a:avLst/>
            <a:gdLst/>
            <a:ahLst/>
            <a:cxnLst/>
            <a:rect l="l" t="t" r="r" b="b"/>
            <a:pathLst>
              <a:path w="982399" h="1134083">
                <a:moveTo>
                  <a:pt x="0" y="0"/>
                </a:moveTo>
                <a:lnTo>
                  <a:pt x="982399" y="0"/>
                </a:lnTo>
                <a:lnTo>
                  <a:pt x="982399" y="1134083"/>
                </a:lnTo>
                <a:lnTo>
                  <a:pt x="0" y="1134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437945" y="5850380"/>
            <a:ext cx="1205176" cy="1205176"/>
          </a:xfrm>
          <a:custGeom>
            <a:avLst/>
            <a:gdLst/>
            <a:ahLst/>
            <a:cxnLst/>
            <a:rect l="l" t="t" r="r" b="b"/>
            <a:pathLst>
              <a:path w="1205176" h="1205176">
                <a:moveTo>
                  <a:pt x="0" y="0"/>
                </a:moveTo>
                <a:lnTo>
                  <a:pt x="1205176" y="0"/>
                </a:lnTo>
                <a:lnTo>
                  <a:pt x="1205176" y="1205176"/>
                </a:lnTo>
                <a:lnTo>
                  <a:pt x="0" y="1205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 flipV="1">
            <a:off x="2054000" y="5850380"/>
            <a:ext cx="843512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18414328" y="6581891"/>
            <a:ext cx="0" cy="199969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2878462" y="4320419"/>
            <a:ext cx="19050" cy="1577586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040893" y="6452968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0" y="0"/>
                </a:moveTo>
                <a:lnTo>
                  <a:pt x="2584311" y="0"/>
                </a:lnTo>
                <a:lnTo>
                  <a:pt x="2584311" y="3219392"/>
                </a:lnTo>
                <a:lnTo>
                  <a:pt x="0" y="32193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>
            <a:off x="9100820" y="6553204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2584311" y="0"/>
                </a:moveTo>
                <a:lnTo>
                  <a:pt x="0" y="0"/>
                </a:lnTo>
                <a:lnTo>
                  <a:pt x="0" y="3219392"/>
                </a:lnTo>
                <a:lnTo>
                  <a:pt x="2584311" y="3219392"/>
                </a:lnTo>
                <a:lnTo>
                  <a:pt x="2584311" y="0"/>
                </a:lnTo>
                <a:close/>
              </a:path>
            </a:pathLst>
          </a:custGeom>
          <a:blipFill>
            <a:blip r:embed="rId7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9144000" y="6673691"/>
            <a:ext cx="1276429" cy="1791479"/>
          </a:xfrm>
          <a:custGeom>
            <a:avLst/>
            <a:gdLst/>
            <a:ahLst/>
            <a:cxnLst/>
            <a:rect l="l" t="t" r="r" b="b"/>
            <a:pathLst>
              <a:path w="1276429" h="1791479">
                <a:moveTo>
                  <a:pt x="0" y="0"/>
                </a:moveTo>
                <a:lnTo>
                  <a:pt x="1276429" y="0"/>
                </a:lnTo>
                <a:lnTo>
                  <a:pt x="1276429" y="1791480"/>
                </a:lnTo>
                <a:lnTo>
                  <a:pt x="0" y="1791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2851850" y="4356860"/>
            <a:ext cx="4330709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when kidneys stop working</a:t>
            </a:r>
          </a:p>
        </p:txBody>
      </p:sp>
      <p:sp>
        <p:nvSpPr>
          <p:cNvPr id="29" name="Freeform 29"/>
          <p:cNvSpPr/>
          <p:nvPr/>
        </p:nvSpPr>
        <p:spPr>
          <a:xfrm>
            <a:off x="13598050" y="5850380"/>
            <a:ext cx="2167387" cy="3922216"/>
          </a:xfrm>
          <a:custGeom>
            <a:avLst/>
            <a:gdLst/>
            <a:ahLst/>
            <a:cxnLst/>
            <a:rect l="l" t="t" r="r" b="b"/>
            <a:pathLst>
              <a:path w="2167387" h="3922216">
                <a:moveTo>
                  <a:pt x="0" y="0"/>
                </a:moveTo>
                <a:lnTo>
                  <a:pt x="2167387" y="0"/>
                </a:lnTo>
                <a:lnTo>
                  <a:pt x="2167387" y="3922216"/>
                </a:lnTo>
                <a:lnTo>
                  <a:pt x="0" y="3922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>
            <a:off x="14931550" y="6581891"/>
            <a:ext cx="2564103" cy="256410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902009" y="6553204"/>
            <a:ext cx="2623185" cy="2623185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t="-14724" b="-14724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07511" y="973268"/>
            <a:ext cx="1016973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How Kidneys Work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99143" y="2778699"/>
            <a:ext cx="4549784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Waste and water are filtered out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40893" y="2859405"/>
            <a:ext cx="4549784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Waste and water build up and make you feel sick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40893" y="4981575"/>
            <a:ext cx="4549784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when kidneys stop working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813890" y="2859405"/>
            <a:ext cx="4549784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removes waste and water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686550"/>
            <a:chOff x="0" y="0"/>
            <a:chExt cx="4816593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61067"/>
            </a:xfrm>
            <a:custGeom>
              <a:avLst/>
              <a:gdLst/>
              <a:ahLst/>
              <a:cxnLst/>
              <a:rect l="l" t="t" r="r" b="b"/>
              <a:pathLst>
                <a:path w="4816592" h="1761067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183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67397" y="8371446"/>
            <a:ext cx="7419731" cy="1550724"/>
          </a:xfrm>
          <a:custGeom>
            <a:avLst/>
            <a:gdLst/>
            <a:ahLst/>
            <a:cxnLst/>
            <a:rect l="l" t="t" r="r" b="b"/>
            <a:pathLst>
              <a:path w="7419731" h="1550724">
                <a:moveTo>
                  <a:pt x="0" y="0"/>
                </a:moveTo>
                <a:lnTo>
                  <a:pt x="7419730" y="0"/>
                </a:lnTo>
                <a:lnTo>
                  <a:pt x="7419730" y="1550724"/>
                </a:lnTo>
                <a:lnTo>
                  <a:pt x="0" y="1550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6028884"/>
            <a:ext cx="18373815" cy="1315332"/>
            <a:chOff x="0" y="0"/>
            <a:chExt cx="4839194" cy="346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39194" cy="346425"/>
            </a:xfrm>
            <a:custGeom>
              <a:avLst/>
              <a:gdLst/>
              <a:ahLst/>
              <a:cxnLst/>
              <a:rect l="l" t="t" r="r" b="b"/>
              <a:pathLst>
                <a:path w="4839194" h="346425">
                  <a:moveTo>
                    <a:pt x="0" y="0"/>
                  </a:moveTo>
                  <a:lnTo>
                    <a:pt x="4839194" y="0"/>
                  </a:lnTo>
                  <a:lnTo>
                    <a:pt x="4839194" y="346425"/>
                  </a:lnTo>
                  <a:lnTo>
                    <a:pt x="0" y="346425"/>
                  </a:ln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839194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6705600"/>
            <a:ext cx="1819910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-236485"/>
            <a:ext cx="5907109" cy="3938073"/>
          </a:xfrm>
          <a:custGeom>
            <a:avLst/>
            <a:gdLst/>
            <a:ahLst/>
            <a:cxnLst/>
            <a:rect l="l" t="t" r="r" b="b"/>
            <a:pathLst>
              <a:path w="5907109" h="3938073">
                <a:moveTo>
                  <a:pt x="0" y="0"/>
                </a:moveTo>
                <a:lnTo>
                  <a:pt x="5907109" y="0"/>
                </a:lnTo>
                <a:lnTo>
                  <a:pt x="5907109" y="3938073"/>
                </a:lnTo>
                <a:lnTo>
                  <a:pt x="0" y="3938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907109" y="58213"/>
            <a:ext cx="3980447" cy="5970671"/>
          </a:xfrm>
          <a:custGeom>
            <a:avLst/>
            <a:gdLst/>
            <a:ahLst/>
            <a:cxnLst/>
            <a:rect l="l" t="t" r="r" b="b"/>
            <a:pathLst>
              <a:path w="3980447" h="5970671">
                <a:moveTo>
                  <a:pt x="0" y="0"/>
                </a:moveTo>
                <a:lnTo>
                  <a:pt x="3980448" y="0"/>
                </a:lnTo>
                <a:lnTo>
                  <a:pt x="3980448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350188" y="3105943"/>
            <a:ext cx="5894692" cy="2922941"/>
          </a:xfrm>
          <a:custGeom>
            <a:avLst/>
            <a:gdLst/>
            <a:ahLst/>
            <a:cxnLst/>
            <a:rect l="l" t="t" r="r" b="b"/>
            <a:pathLst>
              <a:path w="5894692" h="2922941">
                <a:moveTo>
                  <a:pt x="0" y="0"/>
                </a:moveTo>
                <a:lnTo>
                  <a:pt x="5894692" y="0"/>
                </a:lnTo>
                <a:lnTo>
                  <a:pt x="5894692" y="2922941"/>
                </a:lnTo>
                <a:lnTo>
                  <a:pt x="0" y="29229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680" r="-210" b="-160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887557" y="0"/>
            <a:ext cx="3980447" cy="6028884"/>
          </a:xfrm>
          <a:custGeom>
            <a:avLst/>
            <a:gdLst/>
            <a:ahLst/>
            <a:cxnLst/>
            <a:rect l="l" t="t" r="r" b="b"/>
            <a:pathLst>
              <a:path w="3980447" h="6028884">
                <a:moveTo>
                  <a:pt x="0" y="0"/>
                </a:moveTo>
                <a:lnTo>
                  <a:pt x="3980447" y="0"/>
                </a:lnTo>
                <a:lnTo>
                  <a:pt x="3980447" y="6028884"/>
                </a:lnTo>
                <a:lnTo>
                  <a:pt x="0" y="60288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7" r="-4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3135405"/>
            <a:ext cx="5907109" cy="2893480"/>
          </a:xfrm>
          <a:custGeom>
            <a:avLst/>
            <a:gdLst/>
            <a:ahLst/>
            <a:cxnLst/>
            <a:rect l="l" t="t" r="r" b="b"/>
            <a:pathLst>
              <a:path w="5907109" h="2893480">
                <a:moveTo>
                  <a:pt x="0" y="0"/>
                </a:moveTo>
                <a:lnTo>
                  <a:pt x="5907109" y="0"/>
                </a:lnTo>
                <a:lnTo>
                  <a:pt x="5907109" y="2893479"/>
                </a:lnTo>
                <a:lnTo>
                  <a:pt x="0" y="28934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84" t="-8676" b="-283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906680" y="0"/>
            <a:ext cx="4381320" cy="3123971"/>
          </a:xfrm>
          <a:custGeom>
            <a:avLst/>
            <a:gdLst/>
            <a:ahLst/>
            <a:cxnLst/>
            <a:rect l="l" t="t" r="r" b="b"/>
            <a:pathLst>
              <a:path w="4381320" h="3123971">
                <a:moveTo>
                  <a:pt x="0" y="0"/>
                </a:moveTo>
                <a:lnTo>
                  <a:pt x="4381320" y="0"/>
                </a:lnTo>
                <a:lnTo>
                  <a:pt x="4381320" y="3123971"/>
                </a:lnTo>
                <a:lnTo>
                  <a:pt x="0" y="31239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103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688" y="-106166"/>
            <a:ext cx="18627015" cy="8109584"/>
            <a:chOff x="0" y="0"/>
            <a:chExt cx="4905881" cy="2135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881" cy="2135857"/>
            </a:xfrm>
            <a:custGeom>
              <a:avLst/>
              <a:gdLst/>
              <a:ahLst/>
              <a:cxnLst/>
              <a:rect l="l" t="t" r="r" b="b"/>
              <a:pathLst>
                <a:path w="4905881" h="2135857">
                  <a:moveTo>
                    <a:pt x="0" y="0"/>
                  </a:moveTo>
                  <a:lnTo>
                    <a:pt x="4905881" y="0"/>
                  </a:lnTo>
                  <a:lnTo>
                    <a:pt x="4905881" y="2135857"/>
                  </a:lnTo>
                  <a:lnTo>
                    <a:pt x="0" y="2135857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05881" cy="2212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858158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2512200" y="2731207"/>
            <a:ext cx="5268878" cy="6806603"/>
            <a:chOff x="0" y="0"/>
            <a:chExt cx="1387688" cy="17926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87688" cy="1792686"/>
            </a:xfrm>
            <a:custGeom>
              <a:avLst/>
              <a:gdLst/>
              <a:ahLst/>
              <a:cxnLst/>
              <a:rect l="l" t="t" r="r" b="b"/>
              <a:pathLst>
                <a:path w="1387688" h="1792686">
                  <a:moveTo>
                    <a:pt x="74938" y="0"/>
                  </a:moveTo>
                  <a:lnTo>
                    <a:pt x="1312750" y="0"/>
                  </a:lnTo>
                  <a:cubicBezTo>
                    <a:pt x="1332625" y="0"/>
                    <a:pt x="1351686" y="7895"/>
                    <a:pt x="1365739" y="21949"/>
                  </a:cubicBezTo>
                  <a:cubicBezTo>
                    <a:pt x="1379793" y="36002"/>
                    <a:pt x="1387688" y="55063"/>
                    <a:pt x="1387688" y="74938"/>
                  </a:cubicBezTo>
                  <a:lnTo>
                    <a:pt x="1387688" y="1717748"/>
                  </a:lnTo>
                  <a:cubicBezTo>
                    <a:pt x="1387688" y="1737622"/>
                    <a:pt x="1379793" y="1756683"/>
                    <a:pt x="1365739" y="1770737"/>
                  </a:cubicBezTo>
                  <a:cubicBezTo>
                    <a:pt x="1351686" y="1784790"/>
                    <a:pt x="1332625" y="1792686"/>
                    <a:pt x="1312750" y="1792686"/>
                  </a:cubicBezTo>
                  <a:lnTo>
                    <a:pt x="74938" y="1792686"/>
                  </a:lnTo>
                  <a:cubicBezTo>
                    <a:pt x="55063" y="1792686"/>
                    <a:pt x="36002" y="1784790"/>
                    <a:pt x="21949" y="1770737"/>
                  </a:cubicBezTo>
                  <a:cubicBezTo>
                    <a:pt x="7895" y="1756683"/>
                    <a:pt x="0" y="1737622"/>
                    <a:pt x="0" y="1717748"/>
                  </a:cubicBezTo>
                  <a:lnTo>
                    <a:pt x="0" y="74938"/>
                  </a:lnTo>
                  <a:cubicBezTo>
                    <a:pt x="0" y="55063"/>
                    <a:pt x="7895" y="36002"/>
                    <a:pt x="21949" y="21949"/>
                  </a:cubicBezTo>
                  <a:cubicBezTo>
                    <a:pt x="36002" y="7895"/>
                    <a:pt x="55063" y="0"/>
                    <a:pt x="7493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387688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81346" y="2773672"/>
            <a:ext cx="5268878" cy="6806603"/>
            <a:chOff x="0" y="0"/>
            <a:chExt cx="1387688" cy="17926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7688" cy="1792686"/>
            </a:xfrm>
            <a:custGeom>
              <a:avLst/>
              <a:gdLst/>
              <a:ahLst/>
              <a:cxnLst/>
              <a:rect l="l" t="t" r="r" b="b"/>
              <a:pathLst>
                <a:path w="1387688" h="1792686">
                  <a:moveTo>
                    <a:pt x="74938" y="0"/>
                  </a:moveTo>
                  <a:lnTo>
                    <a:pt x="1312750" y="0"/>
                  </a:lnTo>
                  <a:cubicBezTo>
                    <a:pt x="1332625" y="0"/>
                    <a:pt x="1351686" y="7895"/>
                    <a:pt x="1365739" y="21949"/>
                  </a:cubicBezTo>
                  <a:cubicBezTo>
                    <a:pt x="1379793" y="36002"/>
                    <a:pt x="1387688" y="55063"/>
                    <a:pt x="1387688" y="74938"/>
                  </a:cubicBezTo>
                  <a:lnTo>
                    <a:pt x="1387688" y="1717748"/>
                  </a:lnTo>
                  <a:cubicBezTo>
                    <a:pt x="1387688" y="1737622"/>
                    <a:pt x="1379793" y="1756683"/>
                    <a:pt x="1365739" y="1770737"/>
                  </a:cubicBezTo>
                  <a:cubicBezTo>
                    <a:pt x="1351686" y="1784790"/>
                    <a:pt x="1332625" y="1792686"/>
                    <a:pt x="1312750" y="1792686"/>
                  </a:cubicBezTo>
                  <a:lnTo>
                    <a:pt x="74938" y="1792686"/>
                  </a:lnTo>
                  <a:cubicBezTo>
                    <a:pt x="55063" y="1792686"/>
                    <a:pt x="36002" y="1784790"/>
                    <a:pt x="21949" y="1770737"/>
                  </a:cubicBezTo>
                  <a:cubicBezTo>
                    <a:pt x="7895" y="1756683"/>
                    <a:pt x="0" y="1737622"/>
                    <a:pt x="0" y="1717748"/>
                  </a:cubicBezTo>
                  <a:lnTo>
                    <a:pt x="0" y="74938"/>
                  </a:lnTo>
                  <a:cubicBezTo>
                    <a:pt x="0" y="55063"/>
                    <a:pt x="7895" y="36002"/>
                    <a:pt x="21949" y="21949"/>
                  </a:cubicBezTo>
                  <a:cubicBezTo>
                    <a:pt x="36002" y="7895"/>
                    <a:pt x="55063" y="0"/>
                    <a:pt x="7493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387688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2773672"/>
            <a:ext cx="5090671" cy="6806603"/>
            <a:chOff x="0" y="0"/>
            <a:chExt cx="1340753" cy="17926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40753" cy="1792686"/>
            </a:xfrm>
            <a:custGeom>
              <a:avLst/>
              <a:gdLst/>
              <a:ahLst/>
              <a:cxnLst/>
              <a:rect l="l" t="t" r="r" b="b"/>
              <a:pathLst>
                <a:path w="1340753" h="1792686">
                  <a:moveTo>
                    <a:pt x="77561" y="0"/>
                  </a:moveTo>
                  <a:lnTo>
                    <a:pt x="1263192" y="0"/>
                  </a:lnTo>
                  <a:cubicBezTo>
                    <a:pt x="1283762" y="0"/>
                    <a:pt x="1303490" y="8172"/>
                    <a:pt x="1318036" y="22717"/>
                  </a:cubicBezTo>
                  <a:cubicBezTo>
                    <a:pt x="1332581" y="37263"/>
                    <a:pt x="1340753" y="56991"/>
                    <a:pt x="1340753" y="77561"/>
                  </a:cubicBezTo>
                  <a:lnTo>
                    <a:pt x="1340753" y="1715124"/>
                  </a:lnTo>
                  <a:cubicBezTo>
                    <a:pt x="1340753" y="1735695"/>
                    <a:pt x="1332581" y="1755423"/>
                    <a:pt x="1318036" y="1769969"/>
                  </a:cubicBezTo>
                  <a:cubicBezTo>
                    <a:pt x="1303490" y="1784514"/>
                    <a:pt x="1283762" y="1792686"/>
                    <a:pt x="1263192" y="1792686"/>
                  </a:cubicBezTo>
                  <a:lnTo>
                    <a:pt x="77561" y="1792686"/>
                  </a:lnTo>
                  <a:cubicBezTo>
                    <a:pt x="56991" y="1792686"/>
                    <a:pt x="37263" y="1784514"/>
                    <a:pt x="22717" y="1769969"/>
                  </a:cubicBezTo>
                  <a:cubicBezTo>
                    <a:pt x="8172" y="1755423"/>
                    <a:pt x="0" y="1735695"/>
                    <a:pt x="0" y="1715124"/>
                  </a:cubicBezTo>
                  <a:lnTo>
                    <a:pt x="0" y="77561"/>
                  </a:lnTo>
                  <a:cubicBezTo>
                    <a:pt x="0" y="56991"/>
                    <a:pt x="8172" y="37263"/>
                    <a:pt x="22717" y="22717"/>
                  </a:cubicBezTo>
                  <a:cubicBezTo>
                    <a:pt x="37263" y="8172"/>
                    <a:pt x="56991" y="0"/>
                    <a:pt x="7756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340753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9143" y="6393721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0" y="0"/>
                </a:moveTo>
                <a:lnTo>
                  <a:pt x="2584311" y="0"/>
                </a:lnTo>
                <a:lnTo>
                  <a:pt x="2584311" y="3219392"/>
                </a:lnTo>
                <a:lnTo>
                  <a:pt x="0" y="3219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3220735" y="6393721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2584311" y="0"/>
                </a:moveTo>
                <a:lnTo>
                  <a:pt x="0" y="0"/>
                </a:lnTo>
                <a:lnTo>
                  <a:pt x="0" y="3219392"/>
                </a:lnTo>
                <a:lnTo>
                  <a:pt x="2584311" y="3219392"/>
                </a:lnTo>
                <a:lnTo>
                  <a:pt x="2584311" y="0"/>
                </a:lnTo>
                <a:close/>
              </a:path>
            </a:pathLst>
          </a:custGeom>
          <a:blipFill>
            <a:blip r:embed="rId2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321673" y="6301044"/>
            <a:ext cx="982399" cy="1134083"/>
          </a:xfrm>
          <a:custGeom>
            <a:avLst/>
            <a:gdLst/>
            <a:ahLst/>
            <a:cxnLst/>
            <a:rect l="l" t="t" r="r" b="b"/>
            <a:pathLst>
              <a:path w="982399" h="1134083">
                <a:moveTo>
                  <a:pt x="0" y="0"/>
                </a:moveTo>
                <a:lnTo>
                  <a:pt x="982399" y="0"/>
                </a:lnTo>
                <a:lnTo>
                  <a:pt x="982399" y="1134082"/>
                </a:lnTo>
                <a:lnTo>
                  <a:pt x="0" y="1134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07511" y="973268"/>
            <a:ext cx="1016973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Kidneys and Urine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9143" y="2778699"/>
            <a:ext cx="4549784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If kidneys are not filtering water, your body is not making pee</a:t>
            </a:r>
          </a:p>
        </p:txBody>
      </p:sp>
      <p:sp>
        <p:nvSpPr>
          <p:cNvPr id="23" name="Freeform 23"/>
          <p:cNvSpPr/>
          <p:nvPr/>
        </p:nvSpPr>
        <p:spPr>
          <a:xfrm>
            <a:off x="7040893" y="6134508"/>
            <a:ext cx="4682729" cy="3616920"/>
          </a:xfrm>
          <a:custGeom>
            <a:avLst/>
            <a:gdLst/>
            <a:ahLst/>
            <a:cxnLst/>
            <a:rect l="l" t="t" r="r" b="b"/>
            <a:pathLst>
              <a:path w="4682729" h="3616920">
                <a:moveTo>
                  <a:pt x="0" y="0"/>
                </a:moveTo>
                <a:lnTo>
                  <a:pt x="4682729" y="0"/>
                </a:lnTo>
                <a:lnTo>
                  <a:pt x="4682729" y="3616920"/>
                </a:lnTo>
                <a:lnTo>
                  <a:pt x="0" y="3616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7040893" y="2778699"/>
            <a:ext cx="4549784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The amount of pee you make can be a sign of how much kidney function you have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62267" y="2778699"/>
            <a:ext cx="5168744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The amount of dialysis you need changes over time depending on your kidneys and pee</a:t>
            </a:r>
          </a:p>
        </p:txBody>
      </p:sp>
      <p:sp>
        <p:nvSpPr>
          <p:cNvPr id="26" name="Freeform 26"/>
          <p:cNvSpPr/>
          <p:nvPr/>
        </p:nvSpPr>
        <p:spPr>
          <a:xfrm>
            <a:off x="3220735" y="5805744"/>
            <a:ext cx="2460411" cy="1900411"/>
          </a:xfrm>
          <a:custGeom>
            <a:avLst/>
            <a:gdLst/>
            <a:ahLst/>
            <a:cxnLst/>
            <a:rect l="l" t="t" r="r" b="b"/>
            <a:pathLst>
              <a:path w="2460411" h="1900411">
                <a:moveTo>
                  <a:pt x="0" y="0"/>
                </a:moveTo>
                <a:lnTo>
                  <a:pt x="2460411" y="0"/>
                </a:lnTo>
                <a:lnTo>
                  <a:pt x="2460411" y="1900411"/>
                </a:lnTo>
                <a:lnTo>
                  <a:pt x="0" y="19004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 flipV="1">
            <a:off x="3483898" y="6887135"/>
            <a:ext cx="50385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3188475" y="6548694"/>
            <a:ext cx="1839928" cy="3329629"/>
          </a:xfrm>
          <a:custGeom>
            <a:avLst/>
            <a:gdLst/>
            <a:ahLst/>
            <a:cxnLst/>
            <a:rect l="l" t="t" r="r" b="b"/>
            <a:pathLst>
              <a:path w="1839928" h="3329629">
                <a:moveTo>
                  <a:pt x="0" y="0"/>
                </a:moveTo>
                <a:lnTo>
                  <a:pt x="1839928" y="0"/>
                </a:lnTo>
                <a:lnTo>
                  <a:pt x="1839928" y="3329629"/>
                </a:lnTo>
                <a:lnTo>
                  <a:pt x="0" y="33296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2826525" y="5371722"/>
            <a:ext cx="6657847" cy="5142494"/>
          </a:xfrm>
          <a:custGeom>
            <a:avLst/>
            <a:gdLst/>
            <a:ahLst/>
            <a:cxnLst/>
            <a:rect l="l" t="t" r="r" b="b"/>
            <a:pathLst>
              <a:path w="6657847" h="5142494">
                <a:moveTo>
                  <a:pt x="0" y="0"/>
                </a:moveTo>
                <a:lnTo>
                  <a:pt x="6657847" y="0"/>
                </a:lnTo>
                <a:lnTo>
                  <a:pt x="6657847" y="5142493"/>
                </a:lnTo>
                <a:lnTo>
                  <a:pt x="0" y="51424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C3B8B9-248D-481E-B843-F0F2EF35A9A7}"/>
              </a:ext>
            </a:extLst>
          </p:cNvPr>
          <p:cNvCxnSpPr/>
          <p:nvPr/>
        </p:nvCxnSpPr>
        <p:spPr>
          <a:xfrm>
            <a:off x="8305800" y="7124700"/>
            <a:ext cx="0" cy="19812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156" y="-63598"/>
            <a:ext cx="18517151" cy="8067016"/>
            <a:chOff x="0" y="0"/>
            <a:chExt cx="4876945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945" cy="2124646"/>
            </a:xfrm>
            <a:custGeom>
              <a:avLst/>
              <a:gdLst/>
              <a:ahLst/>
              <a:cxnLst/>
              <a:rect l="l" t="t" r="r" b="b"/>
              <a:pathLst>
                <a:path w="4876945" h="2124646">
                  <a:moveTo>
                    <a:pt x="0" y="0"/>
                  </a:moveTo>
                  <a:lnTo>
                    <a:pt x="4876945" y="0"/>
                  </a:lnTo>
                  <a:lnTo>
                    <a:pt x="4876945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6945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824" y="2281001"/>
            <a:ext cx="7306098" cy="5381557"/>
            <a:chOff x="0" y="0"/>
            <a:chExt cx="1924240" cy="14173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24240" cy="1417365"/>
            </a:xfrm>
            <a:custGeom>
              <a:avLst/>
              <a:gdLst/>
              <a:ahLst/>
              <a:cxnLst/>
              <a:rect l="l" t="t" r="r" b="b"/>
              <a:pathLst>
                <a:path w="1924240" h="1417365">
                  <a:moveTo>
                    <a:pt x="54042" y="0"/>
                  </a:moveTo>
                  <a:lnTo>
                    <a:pt x="1870198" y="0"/>
                  </a:lnTo>
                  <a:cubicBezTo>
                    <a:pt x="1900044" y="0"/>
                    <a:pt x="1924240" y="24196"/>
                    <a:pt x="1924240" y="54042"/>
                  </a:cubicBezTo>
                  <a:lnTo>
                    <a:pt x="1924240" y="1363323"/>
                  </a:lnTo>
                  <a:cubicBezTo>
                    <a:pt x="1924240" y="1377656"/>
                    <a:pt x="1918546" y="1391402"/>
                    <a:pt x="1908411" y="1401536"/>
                  </a:cubicBezTo>
                  <a:cubicBezTo>
                    <a:pt x="1898276" y="1411671"/>
                    <a:pt x="1884531" y="1417365"/>
                    <a:pt x="1870198" y="1417365"/>
                  </a:cubicBezTo>
                  <a:lnTo>
                    <a:pt x="54042" y="1417365"/>
                  </a:lnTo>
                  <a:cubicBezTo>
                    <a:pt x="39709" y="1417365"/>
                    <a:pt x="25963" y="1411671"/>
                    <a:pt x="15829" y="1401536"/>
                  </a:cubicBezTo>
                  <a:cubicBezTo>
                    <a:pt x="5694" y="1391402"/>
                    <a:pt x="0" y="1377656"/>
                    <a:pt x="0" y="1363323"/>
                  </a:cubicBezTo>
                  <a:lnTo>
                    <a:pt x="0" y="54042"/>
                  </a:lnTo>
                  <a:cubicBezTo>
                    <a:pt x="0" y="39709"/>
                    <a:pt x="5694" y="25963"/>
                    <a:pt x="15829" y="15829"/>
                  </a:cubicBezTo>
                  <a:cubicBezTo>
                    <a:pt x="25963" y="5694"/>
                    <a:pt x="39709" y="0"/>
                    <a:pt x="54042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924240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53202" y="2281001"/>
            <a:ext cx="7306098" cy="5381557"/>
            <a:chOff x="0" y="0"/>
            <a:chExt cx="1924240" cy="14173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4240" cy="1417365"/>
            </a:xfrm>
            <a:custGeom>
              <a:avLst/>
              <a:gdLst/>
              <a:ahLst/>
              <a:cxnLst/>
              <a:rect l="l" t="t" r="r" b="b"/>
              <a:pathLst>
                <a:path w="1924240" h="1417365">
                  <a:moveTo>
                    <a:pt x="54042" y="0"/>
                  </a:moveTo>
                  <a:lnTo>
                    <a:pt x="1870198" y="0"/>
                  </a:lnTo>
                  <a:cubicBezTo>
                    <a:pt x="1900044" y="0"/>
                    <a:pt x="1924240" y="24196"/>
                    <a:pt x="1924240" y="54042"/>
                  </a:cubicBezTo>
                  <a:lnTo>
                    <a:pt x="1924240" y="1363323"/>
                  </a:lnTo>
                  <a:cubicBezTo>
                    <a:pt x="1924240" y="1377656"/>
                    <a:pt x="1918546" y="1391402"/>
                    <a:pt x="1908411" y="1401536"/>
                  </a:cubicBezTo>
                  <a:cubicBezTo>
                    <a:pt x="1898276" y="1411671"/>
                    <a:pt x="1884531" y="1417365"/>
                    <a:pt x="1870198" y="1417365"/>
                  </a:cubicBezTo>
                  <a:lnTo>
                    <a:pt x="54042" y="1417365"/>
                  </a:lnTo>
                  <a:cubicBezTo>
                    <a:pt x="39709" y="1417365"/>
                    <a:pt x="25963" y="1411671"/>
                    <a:pt x="15829" y="1401536"/>
                  </a:cubicBezTo>
                  <a:cubicBezTo>
                    <a:pt x="5694" y="1391402"/>
                    <a:pt x="0" y="1377656"/>
                    <a:pt x="0" y="1363323"/>
                  </a:cubicBezTo>
                  <a:lnTo>
                    <a:pt x="0" y="54042"/>
                  </a:lnTo>
                  <a:cubicBezTo>
                    <a:pt x="0" y="39709"/>
                    <a:pt x="5694" y="25963"/>
                    <a:pt x="15829" y="15829"/>
                  </a:cubicBezTo>
                  <a:cubicBezTo>
                    <a:pt x="25963" y="5694"/>
                    <a:pt x="39709" y="0"/>
                    <a:pt x="54042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924240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302663" y="3308268"/>
            <a:ext cx="6000421" cy="4634700"/>
          </a:xfrm>
          <a:custGeom>
            <a:avLst/>
            <a:gdLst/>
            <a:ahLst/>
            <a:cxnLst/>
            <a:rect l="l" t="t" r="r" b="b"/>
            <a:pathLst>
              <a:path w="6000421" h="4634700">
                <a:moveTo>
                  <a:pt x="0" y="0"/>
                </a:moveTo>
                <a:lnTo>
                  <a:pt x="6000421" y="0"/>
                </a:lnTo>
                <a:lnTo>
                  <a:pt x="6000421" y="4634700"/>
                </a:lnTo>
                <a:lnTo>
                  <a:pt x="0" y="463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07511" y="529967"/>
            <a:ext cx="12913021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is Home Hemodialysis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01744" y="2169713"/>
            <a:ext cx="4009013" cy="205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Machines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29834" y="2169713"/>
            <a:ext cx="4009013" cy="205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Access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594049" y="3969910"/>
            <a:ext cx="2012201" cy="4033508"/>
          </a:xfrm>
          <a:custGeom>
            <a:avLst/>
            <a:gdLst/>
            <a:ahLst/>
            <a:cxnLst/>
            <a:rect l="l" t="t" r="r" b="b"/>
            <a:pathLst>
              <a:path w="2012201" h="4033508">
                <a:moveTo>
                  <a:pt x="0" y="0"/>
                </a:moveTo>
                <a:lnTo>
                  <a:pt x="2012202" y="0"/>
                </a:lnTo>
                <a:lnTo>
                  <a:pt x="2012202" y="4033507"/>
                </a:lnTo>
                <a:lnTo>
                  <a:pt x="0" y="403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112" t="-10347" r="-76792" b="-128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934134" y="3969910"/>
            <a:ext cx="2367981" cy="4285220"/>
          </a:xfrm>
          <a:custGeom>
            <a:avLst/>
            <a:gdLst/>
            <a:ahLst/>
            <a:cxnLst/>
            <a:rect l="l" t="t" r="r" b="b"/>
            <a:pathLst>
              <a:path w="2367981" h="4285220">
                <a:moveTo>
                  <a:pt x="0" y="0"/>
                </a:moveTo>
                <a:lnTo>
                  <a:pt x="2367981" y="0"/>
                </a:lnTo>
                <a:lnTo>
                  <a:pt x="2367981" y="4285220"/>
                </a:lnTo>
                <a:lnTo>
                  <a:pt x="0" y="4285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79498"/>
            <a:ext cx="18526494" cy="8082915"/>
            <a:chOff x="0" y="0"/>
            <a:chExt cx="487940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28834"/>
            </a:xfrm>
            <a:custGeom>
              <a:avLst/>
              <a:gdLst/>
              <a:ahLst/>
              <a:cxnLst/>
              <a:rect l="l" t="t" r="r" b="b"/>
              <a:pathLst>
                <a:path w="4879406" h="2128834">
                  <a:moveTo>
                    <a:pt x="0" y="0"/>
                  </a:moveTo>
                  <a:lnTo>
                    <a:pt x="4879406" y="0"/>
                  </a:lnTo>
                  <a:lnTo>
                    <a:pt x="487940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410704" y="371034"/>
            <a:ext cx="9803178" cy="7571934"/>
          </a:xfrm>
          <a:custGeom>
            <a:avLst/>
            <a:gdLst/>
            <a:ahLst/>
            <a:cxnLst/>
            <a:rect l="l" t="t" r="r" b="b"/>
            <a:pathLst>
              <a:path w="9803178" h="7571934">
                <a:moveTo>
                  <a:pt x="0" y="0"/>
                </a:moveTo>
                <a:lnTo>
                  <a:pt x="9803179" y="0"/>
                </a:lnTo>
                <a:lnTo>
                  <a:pt x="9803179" y="7571934"/>
                </a:lnTo>
                <a:lnTo>
                  <a:pt x="0" y="7571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V="1">
            <a:off x="10250326" y="1897411"/>
            <a:ext cx="4931113" cy="6383318"/>
          </a:xfrm>
          <a:custGeom>
            <a:avLst/>
            <a:gdLst/>
            <a:ahLst/>
            <a:cxnLst/>
            <a:rect l="l" t="t" r="r" b="b"/>
            <a:pathLst>
              <a:path w="4931113" h="6383318">
                <a:moveTo>
                  <a:pt x="0" y="6383319"/>
                </a:moveTo>
                <a:lnTo>
                  <a:pt x="4931114" y="6383319"/>
                </a:lnTo>
                <a:lnTo>
                  <a:pt x="4931114" y="0"/>
                </a:lnTo>
                <a:lnTo>
                  <a:pt x="0" y="0"/>
                </a:lnTo>
                <a:lnTo>
                  <a:pt x="0" y="638331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4127541" y="3521773"/>
            <a:ext cx="2861507" cy="0"/>
          </a:xfrm>
          <a:prstGeom prst="line">
            <a:avLst/>
          </a:prstGeom>
          <a:ln w="142875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H="1">
            <a:off x="14127541" y="7062857"/>
            <a:ext cx="2861507" cy="0"/>
          </a:xfrm>
          <a:prstGeom prst="line">
            <a:avLst/>
          </a:prstGeom>
          <a:ln w="142875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4108491" y="3961960"/>
            <a:ext cx="0" cy="2861507"/>
          </a:xfrm>
          <a:prstGeom prst="line">
            <a:avLst/>
          </a:prstGeom>
          <a:ln w="142875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-90806" y="3216646"/>
            <a:ext cx="3797912" cy="1137186"/>
          </a:xfrm>
          <a:prstGeom prst="line">
            <a:avLst/>
          </a:prstGeom>
          <a:ln w="142875" cap="flat">
            <a:solidFill>
              <a:srgbClr val="CC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H="1" flipV="1">
            <a:off x="19967" y="3876159"/>
            <a:ext cx="3629707" cy="952484"/>
          </a:xfrm>
          <a:prstGeom prst="line">
            <a:avLst/>
          </a:prstGeom>
          <a:ln w="142875" cap="flat">
            <a:solidFill>
              <a:srgbClr val="CC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11475444" y="3426721"/>
            <a:ext cx="0" cy="3964508"/>
          </a:xfrm>
          <a:prstGeom prst="line">
            <a:avLst/>
          </a:prstGeom>
          <a:ln w="142875" cap="flat">
            <a:solidFill>
              <a:srgbClr val="CC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034393">
            <a:off x="4806278" y="397763"/>
            <a:ext cx="6269512" cy="6057916"/>
          </a:xfrm>
          <a:custGeom>
            <a:avLst/>
            <a:gdLst/>
            <a:ahLst/>
            <a:cxnLst/>
            <a:rect l="l" t="t" r="r" b="b"/>
            <a:pathLst>
              <a:path w="6269512" h="6057916">
                <a:moveTo>
                  <a:pt x="0" y="0"/>
                </a:moveTo>
                <a:lnTo>
                  <a:pt x="6269511" y="0"/>
                </a:lnTo>
                <a:lnTo>
                  <a:pt x="6269511" y="6057916"/>
                </a:lnTo>
                <a:lnTo>
                  <a:pt x="0" y="605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87844" y="190057"/>
            <a:ext cx="971426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How Dialysis Works</a:t>
            </a:r>
          </a:p>
        </p:txBody>
      </p:sp>
      <p:sp>
        <p:nvSpPr>
          <p:cNvPr id="18" name="Freeform 18"/>
          <p:cNvSpPr/>
          <p:nvPr/>
        </p:nvSpPr>
        <p:spPr>
          <a:xfrm rot="3690718" flipH="1" flipV="1">
            <a:off x="4649742" y="3324371"/>
            <a:ext cx="6131094" cy="5924170"/>
          </a:xfrm>
          <a:custGeom>
            <a:avLst/>
            <a:gdLst/>
            <a:ahLst/>
            <a:cxnLst/>
            <a:rect l="l" t="t" r="r" b="b"/>
            <a:pathLst>
              <a:path w="6131094" h="5924170">
                <a:moveTo>
                  <a:pt x="6131095" y="5924170"/>
                </a:moveTo>
                <a:lnTo>
                  <a:pt x="0" y="5924170"/>
                </a:lnTo>
                <a:lnTo>
                  <a:pt x="0" y="0"/>
                </a:lnTo>
                <a:lnTo>
                  <a:pt x="6131095" y="0"/>
                </a:lnTo>
                <a:lnTo>
                  <a:pt x="6131095" y="59241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371940" y="1897411"/>
            <a:ext cx="1205176" cy="1205176"/>
          </a:xfrm>
          <a:custGeom>
            <a:avLst/>
            <a:gdLst/>
            <a:ahLst/>
            <a:cxnLst/>
            <a:rect l="l" t="t" r="r" b="b"/>
            <a:pathLst>
              <a:path w="1205176" h="1205176">
                <a:moveTo>
                  <a:pt x="0" y="0"/>
                </a:moveTo>
                <a:lnTo>
                  <a:pt x="1205176" y="0"/>
                </a:lnTo>
                <a:lnTo>
                  <a:pt x="1205176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768100" y="1932958"/>
            <a:ext cx="982399" cy="1134083"/>
          </a:xfrm>
          <a:custGeom>
            <a:avLst/>
            <a:gdLst/>
            <a:ahLst/>
            <a:cxnLst/>
            <a:rect l="l" t="t" r="r" b="b"/>
            <a:pathLst>
              <a:path w="982399" h="1134083">
                <a:moveTo>
                  <a:pt x="0" y="0"/>
                </a:moveTo>
                <a:lnTo>
                  <a:pt x="982400" y="0"/>
                </a:lnTo>
                <a:lnTo>
                  <a:pt x="982400" y="1134083"/>
                </a:lnTo>
                <a:lnTo>
                  <a:pt x="0" y="1134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812389" y="2404720"/>
            <a:ext cx="4089083" cy="798195"/>
          </a:xfrm>
          <a:prstGeom prst="rect">
            <a:avLst/>
          </a:prstGeom>
        </p:spPr>
        <p:txBody>
          <a:bodyPr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Blood to dialyzer</a:t>
            </a:r>
          </a:p>
        </p:txBody>
      </p:sp>
      <p:sp>
        <p:nvSpPr>
          <p:cNvPr id="22" name="TextBox 22"/>
          <p:cNvSpPr txBox="1"/>
          <p:nvPr/>
        </p:nvSpPr>
        <p:spPr>
          <a:xfrm rot="204912">
            <a:off x="6533366" y="6502729"/>
            <a:ext cx="4732377" cy="1068129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Blood from dialyzer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579978" y="7144773"/>
            <a:ext cx="293167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Dialysate 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579978" y="3714234"/>
            <a:ext cx="370802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Waste and water out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79498"/>
            <a:ext cx="18526494" cy="8082915"/>
            <a:chOff x="0" y="0"/>
            <a:chExt cx="487940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28834"/>
            </a:xfrm>
            <a:custGeom>
              <a:avLst/>
              <a:gdLst/>
              <a:ahLst/>
              <a:cxnLst/>
              <a:rect l="l" t="t" r="r" b="b"/>
              <a:pathLst>
                <a:path w="4879406" h="2128834">
                  <a:moveTo>
                    <a:pt x="0" y="0"/>
                  </a:moveTo>
                  <a:lnTo>
                    <a:pt x="4879406" y="0"/>
                  </a:lnTo>
                  <a:lnTo>
                    <a:pt x="487940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2023733" y="1512697"/>
            <a:ext cx="3784112" cy="4898526"/>
          </a:xfrm>
          <a:custGeom>
            <a:avLst/>
            <a:gdLst/>
            <a:ahLst/>
            <a:cxnLst/>
            <a:rect l="l" t="t" r="r" b="b"/>
            <a:pathLst>
              <a:path w="3784112" h="4898526">
                <a:moveTo>
                  <a:pt x="0" y="4898526"/>
                </a:moveTo>
                <a:lnTo>
                  <a:pt x="3784112" y="4898526"/>
                </a:lnTo>
                <a:lnTo>
                  <a:pt x="3784112" y="0"/>
                </a:lnTo>
                <a:lnTo>
                  <a:pt x="0" y="0"/>
                </a:lnTo>
                <a:lnTo>
                  <a:pt x="0" y="489852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83760" y="754193"/>
            <a:ext cx="4034545" cy="5141929"/>
          </a:xfrm>
          <a:custGeom>
            <a:avLst/>
            <a:gdLst/>
            <a:ahLst/>
            <a:cxnLst/>
            <a:rect l="l" t="t" r="r" b="b"/>
            <a:pathLst>
              <a:path w="4034545" h="5141929">
                <a:moveTo>
                  <a:pt x="0" y="0"/>
                </a:moveTo>
                <a:lnTo>
                  <a:pt x="4034545" y="0"/>
                </a:lnTo>
                <a:lnTo>
                  <a:pt x="4034545" y="5141929"/>
                </a:lnTo>
                <a:lnTo>
                  <a:pt x="0" y="51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0767" t="-59352" r="-70754" b="-20784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422398" y="2448077"/>
            <a:ext cx="3192195" cy="319219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12527" y="2508228"/>
            <a:ext cx="3141724" cy="314172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287292" y="2508228"/>
            <a:ext cx="3192195" cy="319219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4705" b="-14705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41138" y="2476497"/>
            <a:ext cx="3173455" cy="317345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29" t="-43545" r="-26056" b="-52034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8722495" y="4063225"/>
            <a:ext cx="167853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51889" y="449393"/>
            <a:ext cx="1439240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Dialyzer is an Artificial Kidney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6311" y="5945382"/>
            <a:ext cx="16358662" cy="205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1" lvl="1" indent="-604520" algn="l">
              <a:lnSpc>
                <a:spcPts val="7840"/>
              </a:lnSpc>
              <a:buFont typeface="Arial"/>
              <a:buChar char="•"/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Small hollow tubes with tiny holes in the tubes</a:t>
            </a:r>
          </a:p>
          <a:p>
            <a:pPr marL="1209041" lvl="1" indent="-604520" algn="l">
              <a:lnSpc>
                <a:spcPts val="7840"/>
              </a:lnSpc>
              <a:buFont typeface="Arial"/>
              <a:buChar char="•"/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Filters and cleans the blood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967" y="-174212"/>
            <a:ext cx="18611963" cy="8177629"/>
            <a:chOff x="0" y="0"/>
            <a:chExt cx="4901916" cy="21537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1916" cy="2153779"/>
            </a:xfrm>
            <a:custGeom>
              <a:avLst/>
              <a:gdLst/>
              <a:ahLst/>
              <a:cxnLst/>
              <a:rect l="l" t="t" r="r" b="b"/>
              <a:pathLst>
                <a:path w="4901916" h="2153779">
                  <a:moveTo>
                    <a:pt x="0" y="0"/>
                  </a:moveTo>
                  <a:lnTo>
                    <a:pt x="4901916" y="0"/>
                  </a:lnTo>
                  <a:lnTo>
                    <a:pt x="4901916" y="2153779"/>
                  </a:lnTo>
                  <a:lnTo>
                    <a:pt x="0" y="2153779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01916" cy="2229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97492" y="2281001"/>
            <a:ext cx="4544343" cy="5381557"/>
            <a:chOff x="0" y="0"/>
            <a:chExt cx="1196864" cy="14173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6864" cy="1417365"/>
            </a:xfrm>
            <a:custGeom>
              <a:avLst/>
              <a:gdLst/>
              <a:ahLst/>
              <a:cxnLst/>
              <a:rect l="l" t="t" r="r" b="b"/>
              <a:pathLst>
                <a:path w="1196864" h="1417365">
                  <a:moveTo>
                    <a:pt x="86886" y="0"/>
                  </a:moveTo>
                  <a:lnTo>
                    <a:pt x="1109978" y="0"/>
                  </a:lnTo>
                  <a:cubicBezTo>
                    <a:pt x="1157964" y="0"/>
                    <a:pt x="1196864" y="38900"/>
                    <a:pt x="1196864" y="86886"/>
                  </a:cubicBezTo>
                  <a:lnTo>
                    <a:pt x="1196864" y="1330479"/>
                  </a:lnTo>
                  <a:cubicBezTo>
                    <a:pt x="1196864" y="1378465"/>
                    <a:pt x="1157964" y="1417365"/>
                    <a:pt x="1109978" y="1417365"/>
                  </a:cubicBezTo>
                  <a:lnTo>
                    <a:pt x="86886" y="1417365"/>
                  </a:lnTo>
                  <a:cubicBezTo>
                    <a:pt x="38900" y="1417365"/>
                    <a:pt x="0" y="1378465"/>
                    <a:pt x="0" y="1330479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196864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44872" y="2281001"/>
            <a:ext cx="4544343" cy="5381557"/>
            <a:chOff x="0" y="0"/>
            <a:chExt cx="1196864" cy="14173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6864" cy="1417365"/>
            </a:xfrm>
            <a:custGeom>
              <a:avLst/>
              <a:gdLst/>
              <a:ahLst/>
              <a:cxnLst/>
              <a:rect l="l" t="t" r="r" b="b"/>
              <a:pathLst>
                <a:path w="1196864" h="1417365">
                  <a:moveTo>
                    <a:pt x="86886" y="0"/>
                  </a:moveTo>
                  <a:lnTo>
                    <a:pt x="1109978" y="0"/>
                  </a:lnTo>
                  <a:cubicBezTo>
                    <a:pt x="1157964" y="0"/>
                    <a:pt x="1196864" y="38900"/>
                    <a:pt x="1196864" y="86886"/>
                  </a:cubicBezTo>
                  <a:lnTo>
                    <a:pt x="1196864" y="1330479"/>
                  </a:lnTo>
                  <a:cubicBezTo>
                    <a:pt x="1196864" y="1378465"/>
                    <a:pt x="1157964" y="1417365"/>
                    <a:pt x="1109978" y="1417365"/>
                  </a:cubicBezTo>
                  <a:lnTo>
                    <a:pt x="86886" y="1417365"/>
                  </a:lnTo>
                  <a:cubicBezTo>
                    <a:pt x="38900" y="1417365"/>
                    <a:pt x="0" y="1378465"/>
                    <a:pt x="0" y="1330479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96864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71828" y="2281001"/>
            <a:ext cx="4544343" cy="5381557"/>
            <a:chOff x="0" y="0"/>
            <a:chExt cx="1196864" cy="14173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96864" cy="1417365"/>
            </a:xfrm>
            <a:custGeom>
              <a:avLst/>
              <a:gdLst/>
              <a:ahLst/>
              <a:cxnLst/>
              <a:rect l="l" t="t" r="r" b="b"/>
              <a:pathLst>
                <a:path w="1196864" h="1417365">
                  <a:moveTo>
                    <a:pt x="86886" y="0"/>
                  </a:moveTo>
                  <a:lnTo>
                    <a:pt x="1109978" y="0"/>
                  </a:lnTo>
                  <a:cubicBezTo>
                    <a:pt x="1157964" y="0"/>
                    <a:pt x="1196864" y="38900"/>
                    <a:pt x="1196864" y="86886"/>
                  </a:cubicBezTo>
                  <a:lnTo>
                    <a:pt x="1196864" y="1330479"/>
                  </a:lnTo>
                  <a:cubicBezTo>
                    <a:pt x="1196864" y="1378465"/>
                    <a:pt x="1157964" y="1417365"/>
                    <a:pt x="1109978" y="1417365"/>
                  </a:cubicBezTo>
                  <a:lnTo>
                    <a:pt x="86886" y="1417365"/>
                  </a:lnTo>
                  <a:cubicBezTo>
                    <a:pt x="38900" y="1417365"/>
                    <a:pt x="0" y="1378465"/>
                    <a:pt x="0" y="1330479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96864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7511" y="529967"/>
            <a:ext cx="9618702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Dialysis Access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65157" y="2382418"/>
            <a:ext cx="4009013" cy="10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Fistula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39493" y="2382418"/>
            <a:ext cx="4009013" cy="10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Graft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12536" y="2264525"/>
            <a:ext cx="4009013" cy="10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Catheter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223525" y="1835297"/>
            <a:ext cx="1296606" cy="129660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797172" y="1835297"/>
            <a:ext cx="1296606" cy="129660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498778" y="1741774"/>
            <a:ext cx="1597428" cy="2332012"/>
          </a:xfrm>
          <a:custGeom>
            <a:avLst/>
            <a:gdLst/>
            <a:ahLst/>
            <a:cxnLst/>
            <a:rect l="l" t="t" r="r" b="b"/>
            <a:pathLst>
              <a:path w="1597428" h="2332012">
                <a:moveTo>
                  <a:pt x="0" y="0"/>
                </a:moveTo>
                <a:lnTo>
                  <a:pt x="1597429" y="0"/>
                </a:lnTo>
                <a:lnTo>
                  <a:pt x="1597429" y="2332012"/>
                </a:lnTo>
                <a:lnTo>
                  <a:pt x="0" y="2332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2402058">
            <a:off x="13190275" y="4414094"/>
            <a:ext cx="4069025" cy="3142898"/>
          </a:xfrm>
          <a:custGeom>
            <a:avLst/>
            <a:gdLst/>
            <a:ahLst/>
            <a:cxnLst/>
            <a:rect l="l" t="t" r="r" b="b"/>
            <a:pathLst>
              <a:path w="4069025" h="3142898">
                <a:moveTo>
                  <a:pt x="0" y="0"/>
                </a:moveTo>
                <a:lnTo>
                  <a:pt x="4069025" y="0"/>
                </a:lnTo>
                <a:lnTo>
                  <a:pt x="4069025" y="3142899"/>
                </a:lnTo>
                <a:lnTo>
                  <a:pt x="0" y="3142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6578833" y="3969910"/>
            <a:ext cx="5219174" cy="4031268"/>
          </a:xfrm>
          <a:custGeom>
            <a:avLst/>
            <a:gdLst/>
            <a:ahLst/>
            <a:cxnLst/>
            <a:rect l="l" t="t" r="r" b="b"/>
            <a:pathLst>
              <a:path w="5219174" h="4031268">
                <a:moveTo>
                  <a:pt x="0" y="0"/>
                </a:moveTo>
                <a:lnTo>
                  <a:pt x="5219174" y="0"/>
                </a:lnTo>
                <a:lnTo>
                  <a:pt x="5219174" y="4031267"/>
                </a:lnTo>
                <a:lnTo>
                  <a:pt x="0" y="40312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649189" y="1991475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23180" y="1930197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796568" y="1930197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</a:t>
            </a:r>
          </a:p>
        </p:txBody>
      </p:sp>
      <p:sp>
        <p:nvSpPr>
          <p:cNvPr id="33" name="Freeform 33"/>
          <p:cNvSpPr/>
          <p:nvPr/>
        </p:nvSpPr>
        <p:spPr>
          <a:xfrm rot="-221846">
            <a:off x="12239151" y="2601493"/>
            <a:ext cx="4955785" cy="6411798"/>
          </a:xfrm>
          <a:custGeom>
            <a:avLst/>
            <a:gdLst/>
            <a:ahLst/>
            <a:cxnLst/>
            <a:rect l="l" t="t" r="r" b="b"/>
            <a:pathLst>
              <a:path w="4955785" h="6411798">
                <a:moveTo>
                  <a:pt x="0" y="0"/>
                </a:moveTo>
                <a:lnTo>
                  <a:pt x="4955785" y="0"/>
                </a:lnTo>
                <a:lnTo>
                  <a:pt x="4955785" y="6411797"/>
                </a:lnTo>
                <a:lnTo>
                  <a:pt x="0" y="6411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899137" y="3473656"/>
            <a:ext cx="5441571" cy="4203614"/>
          </a:xfrm>
          <a:custGeom>
            <a:avLst/>
            <a:gdLst/>
            <a:ahLst/>
            <a:cxnLst/>
            <a:rect l="l" t="t" r="r" b="b"/>
            <a:pathLst>
              <a:path w="5441571" h="4203614">
                <a:moveTo>
                  <a:pt x="0" y="0"/>
                </a:moveTo>
                <a:lnTo>
                  <a:pt x="5441571" y="0"/>
                </a:lnTo>
                <a:lnTo>
                  <a:pt x="5441571" y="4203614"/>
                </a:lnTo>
                <a:lnTo>
                  <a:pt x="0" y="42036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156" y="-63598"/>
            <a:ext cx="18517151" cy="8067016"/>
            <a:chOff x="0" y="0"/>
            <a:chExt cx="4876945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945" cy="2124646"/>
            </a:xfrm>
            <a:custGeom>
              <a:avLst/>
              <a:gdLst/>
              <a:ahLst/>
              <a:cxnLst/>
              <a:rect l="l" t="t" r="r" b="b"/>
              <a:pathLst>
                <a:path w="4876945" h="2124646">
                  <a:moveTo>
                    <a:pt x="0" y="0"/>
                  </a:moveTo>
                  <a:lnTo>
                    <a:pt x="4876945" y="0"/>
                  </a:lnTo>
                  <a:lnTo>
                    <a:pt x="4876945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6C6F7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6945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7511" y="529967"/>
            <a:ext cx="5119120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Fistula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283093"/>
            <a:ext cx="11853651" cy="5381557"/>
            <a:chOff x="0" y="0"/>
            <a:chExt cx="3121949" cy="14173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1949" cy="1417365"/>
            </a:xfrm>
            <a:custGeom>
              <a:avLst/>
              <a:gdLst/>
              <a:ahLst/>
              <a:cxnLst/>
              <a:rect l="l" t="t" r="r" b="b"/>
              <a:pathLst>
                <a:path w="3121949" h="1417365">
                  <a:moveTo>
                    <a:pt x="33309" y="0"/>
                  </a:moveTo>
                  <a:lnTo>
                    <a:pt x="3088640" y="0"/>
                  </a:lnTo>
                  <a:cubicBezTo>
                    <a:pt x="3097474" y="0"/>
                    <a:pt x="3105946" y="3509"/>
                    <a:pt x="3112193" y="9756"/>
                  </a:cubicBezTo>
                  <a:cubicBezTo>
                    <a:pt x="3118440" y="16003"/>
                    <a:pt x="3121949" y="24475"/>
                    <a:pt x="3121949" y="33309"/>
                  </a:cubicBezTo>
                  <a:lnTo>
                    <a:pt x="3121949" y="1384056"/>
                  </a:lnTo>
                  <a:cubicBezTo>
                    <a:pt x="3121949" y="1402452"/>
                    <a:pt x="3107036" y="1417365"/>
                    <a:pt x="3088640" y="1417365"/>
                  </a:cubicBezTo>
                  <a:lnTo>
                    <a:pt x="33309" y="1417365"/>
                  </a:lnTo>
                  <a:cubicBezTo>
                    <a:pt x="14913" y="1417365"/>
                    <a:pt x="0" y="1402452"/>
                    <a:pt x="0" y="1384056"/>
                  </a:cubicBezTo>
                  <a:lnTo>
                    <a:pt x="0" y="33309"/>
                  </a:lnTo>
                  <a:cubicBezTo>
                    <a:pt x="0" y="14913"/>
                    <a:pt x="14913" y="0"/>
                    <a:pt x="3330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3121949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42910" y="1861567"/>
            <a:ext cx="1597428" cy="2332012"/>
          </a:xfrm>
          <a:custGeom>
            <a:avLst/>
            <a:gdLst/>
            <a:ahLst/>
            <a:cxnLst/>
            <a:rect l="l" t="t" r="r" b="b"/>
            <a:pathLst>
              <a:path w="1597428" h="2332012">
                <a:moveTo>
                  <a:pt x="0" y="0"/>
                </a:moveTo>
                <a:lnTo>
                  <a:pt x="1597428" y="0"/>
                </a:lnTo>
                <a:lnTo>
                  <a:pt x="1597428" y="2332013"/>
                </a:lnTo>
                <a:lnTo>
                  <a:pt x="0" y="2332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81609" y="2092593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109469" y="5022345"/>
            <a:ext cx="4709738" cy="2643352"/>
            <a:chOff x="0" y="0"/>
            <a:chExt cx="1240425" cy="6961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0425" cy="696192"/>
            </a:xfrm>
            <a:custGeom>
              <a:avLst/>
              <a:gdLst/>
              <a:ahLst/>
              <a:cxnLst/>
              <a:rect l="l" t="t" r="r" b="b"/>
              <a:pathLst>
                <a:path w="1240425" h="696192">
                  <a:moveTo>
                    <a:pt x="83834" y="0"/>
                  </a:moveTo>
                  <a:lnTo>
                    <a:pt x="1156590" y="0"/>
                  </a:lnTo>
                  <a:cubicBezTo>
                    <a:pt x="1202891" y="0"/>
                    <a:pt x="1240425" y="37534"/>
                    <a:pt x="1240425" y="83834"/>
                  </a:cubicBezTo>
                  <a:lnTo>
                    <a:pt x="1240425" y="612357"/>
                  </a:lnTo>
                  <a:cubicBezTo>
                    <a:pt x="1240425" y="658658"/>
                    <a:pt x="1202891" y="696192"/>
                    <a:pt x="1156590" y="696192"/>
                  </a:cubicBezTo>
                  <a:lnTo>
                    <a:pt x="83834" y="696192"/>
                  </a:lnTo>
                  <a:cubicBezTo>
                    <a:pt x="37534" y="696192"/>
                    <a:pt x="0" y="658658"/>
                    <a:pt x="0" y="612357"/>
                  </a:cubicBezTo>
                  <a:lnTo>
                    <a:pt x="0" y="83834"/>
                  </a:lnTo>
                  <a:cubicBezTo>
                    <a:pt x="0" y="37534"/>
                    <a:pt x="37534" y="0"/>
                    <a:pt x="83834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240425" cy="772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459831" y="5101593"/>
            <a:ext cx="4009013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6-8 weeks for blood vessels to grow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09469" y="2283093"/>
            <a:ext cx="4709738" cy="2461980"/>
            <a:chOff x="0" y="0"/>
            <a:chExt cx="1240425" cy="6484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40425" cy="648423"/>
            </a:xfrm>
            <a:custGeom>
              <a:avLst/>
              <a:gdLst/>
              <a:ahLst/>
              <a:cxnLst/>
              <a:rect l="l" t="t" r="r" b="b"/>
              <a:pathLst>
                <a:path w="1240425" h="648423">
                  <a:moveTo>
                    <a:pt x="83834" y="0"/>
                  </a:moveTo>
                  <a:lnTo>
                    <a:pt x="1156590" y="0"/>
                  </a:lnTo>
                  <a:cubicBezTo>
                    <a:pt x="1202891" y="0"/>
                    <a:pt x="1240425" y="37534"/>
                    <a:pt x="1240425" y="83834"/>
                  </a:cubicBezTo>
                  <a:lnTo>
                    <a:pt x="1240425" y="564588"/>
                  </a:lnTo>
                  <a:cubicBezTo>
                    <a:pt x="1240425" y="610889"/>
                    <a:pt x="1202891" y="648423"/>
                    <a:pt x="1156590" y="648423"/>
                  </a:cubicBezTo>
                  <a:lnTo>
                    <a:pt x="83834" y="648423"/>
                  </a:lnTo>
                  <a:cubicBezTo>
                    <a:pt x="37534" y="648423"/>
                    <a:pt x="0" y="610889"/>
                    <a:pt x="0" y="564588"/>
                  </a:cubicBezTo>
                  <a:lnTo>
                    <a:pt x="0" y="83834"/>
                  </a:lnTo>
                  <a:cubicBezTo>
                    <a:pt x="0" y="37534"/>
                    <a:pt x="37534" y="0"/>
                    <a:pt x="83834" y="0"/>
                  </a:cubicBezTo>
                  <a:close/>
                </a:path>
              </a:pathLst>
            </a:custGeom>
            <a:solidFill>
              <a:srgbClr val="9493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240425" cy="724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459831" y="2484071"/>
            <a:ext cx="400901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Permanent Access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29913" y="620537"/>
            <a:ext cx="11452438" cy="8847008"/>
          </a:xfrm>
          <a:custGeom>
            <a:avLst/>
            <a:gdLst/>
            <a:ahLst/>
            <a:cxnLst/>
            <a:rect l="l" t="t" r="r" b="b"/>
            <a:pathLst>
              <a:path w="11452438" h="8847008">
                <a:moveTo>
                  <a:pt x="0" y="0"/>
                </a:moveTo>
                <a:lnTo>
                  <a:pt x="11452438" y="0"/>
                </a:lnTo>
                <a:lnTo>
                  <a:pt x="11452438" y="8847009"/>
                </a:lnTo>
                <a:lnTo>
                  <a:pt x="0" y="8847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 flipV="1">
            <a:off x="-85834" y="8562534"/>
            <a:ext cx="18373815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673</Words>
  <Application>Microsoft Office PowerPoint</Application>
  <PresentationFormat>Custom</PresentationFormat>
  <Paragraphs>188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STEP: Home Hemodialysis</dc:title>
  <cp:lastModifiedBy>Beth Ingersoll</cp:lastModifiedBy>
  <cp:revision>5</cp:revision>
  <dcterms:created xsi:type="dcterms:W3CDTF">2006-08-16T00:00:00Z</dcterms:created>
  <dcterms:modified xsi:type="dcterms:W3CDTF">2025-09-13T00:04:08Z</dcterms:modified>
  <dc:identifier>DAGt1LA9rYc</dc:identifier>
</cp:coreProperties>
</file>